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10972800" cy="61722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B3B3B3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B3B3B3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B3B3B3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B3B3B3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B3B3B3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B3B3B3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B3B3B3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B3B3B3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B3B3B3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B3B3B3"/>
        </a:fontRef>
        <a:srgbClr val="B3B3B3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BCF"/>
          </a:solidFill>
        </a:fill>
      </a:tcStyle>
    </a:wholeTbl>
    <a:band2H>
      <a:tcTxStyle b="def" i="def"/>
      <a:tcStyle>
        <a:tcBdr/>
        <a:fill>
          <a:solidFill>
            <a:srgbClr val="E6E7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B3B3B3"/>
        </a:fontRef>
        <a:srgbClr val="B3B3B3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7E1"/>
          </a:solidFill>
        </a:fill>
      </a:tcStyle>
    </a:wholeTbl>
    <a:band2H>
      <a:tcTxStyle b="def" i="def"/>
      <a:tcStyle>
        <a:tcBdr/>
        <a:fill>
          <a:solidFill>
            <a:srgbClr val="E6EC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B3B3B3"/>
        </a:fontRef>
        <a:srgbClr val="B3B3B3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CAD7"/>
          </a:solidFill>
        </a:fill>
      </a:tcStyle>
    </a:wholeTbl>
    <a:band2H>
      <a:tcTxStyle b="def" i="def"/>
      <a:tcStyle>
        <a:tcBdr/>
        <a:fill>
          <a:solidFill>
            <a:srgbClr val="FCE6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B3B3B3"/>
        </a:fontRef>
        <a:srgbClr val="B3B3B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2F2F2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B3B3B3"/>
        </a:fontRef>
        <a:srgbClr val="B3B3B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B3B3B3"/>
              </a:solidFill>
              <a:prstDash val="solid"/>
              <a:round/>
            </a:ln>
          </a:top>
          <a:bottom>
            <a:ln w="25400" cap="flat">
              <a:solidFill>
                <a:srgbClr val="B3B3B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B3B3B3"/>
              </a:solidFill>
              <a:prstDash val="solid"/>
              <a:round/>
            </a:ln>
          </a:top>
          <a:bottom>
            <a:ln w="25400" cap="flat">
              <a:solidFill>
                <a:srgbClr val="B3B3B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B3B3B3"/>
        </a:fontRef>
        <a:srgbClr val="B3B3B3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E4E4"/>
          </a:solidFill>
        </a:fill>
      </a:tcStyle>
    </a:wholeTbl>
    <a:band2H>
      <a:tcTxStyle b="def" i="def"/>
      <a:tcStyle>
        <a:tcBdr/>
        <a:fill>
          <a:solidFill>
            <a:srgbClr val="F2F2F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3B3B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3B3B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3B3B3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B3B3B3"/>
        </a:fontRef>
        <a:srgbClr val="B3B3B3"/>
      </a:tcTxStyle>
      <a:tcStyle>
        <a:tcBdr>
          <a:left>
            <a:ln w="12700" cap="flat">
              <a:solidFill>
                <a:srgbClr val="B3B3B3"/>
              </a:solidFill>
              <a:prstDash val="solid"/>
              <a:round/>
            </a:ln>
          </a:left>
          <a:right>
            <a:ln w="12700" cap="flat">
              <a:solidFill>
                <a:srgbClr val="B3B3B3"/>
              </a:solidFill>
              <a:prstDash val="solid"/>
              <a:round/>
            </a:ln>
          </a:right>
          <a:top>
            <a:ln w="12700" cap="flat">
              <a:solidFill>
                <a:srgbClr val="B3B3B3"/>
              </a:solidFill>
              <a:prstDash val="solid"/>
              <a:round/>
            </a:ln>
          </a:top>
          <a:bottom>
            <a:ln w="12700" cap="flat">
              <a:solidFill>
                <a:srgbClr val="B3B3B3"/>
              </a:solidFill>
              <a:prstDash val="solid"/>
              <a:round/>
            </a:ln>
          </a:bottom>
          <a:insideH>
            <a:ln w="12700" cap="flat">
              <a:solidFill>
                <a:srgbClr val="B3B3B3"/>
              </a:solidFill>
              <a:prstDash val="solid"/>
              <a:round/>
            </a:ln>
          </a:insideH>
          <a:insideV>
            <a:ln w="12700" cap="flat">
              <a:solidFill>
                <a:srgbClr val="B3B3B3"/>
              </a:solidFill>
              <a:prstDash val="solid"/>
              <a:round/>
            </a:ln>
          </a:insideV>
        </a:tcBdr>
        <a:fill>
          <a:solidFill>
            <a:srgbClr val="B3B3B3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B3B3B3"/>
        </a:fontRef>
        <a:srgbClr val="B3B3B3"/>
      </a:tcTxStyle>
      <a:tcStyle>
        <a:tcBdr>
          <a:left>
            <a:ln w="12700" cap="flat">
              <a:solidFill>
                <a:srgbClr val="B3B3B3"/>
              </a:solidFill>
              <a:prstDash val="solid"/>
              <a:round/>
            </a:ln>
          </a:left>
          <a:right>
            <a:ln w="12700" cap="flat">
              <a:solidFill>
                <a:srgbClr val="B3B3B3"/>
              </a:solidFill>
              <a:prstDash val="solid"/>
              <a:round/>
            </a:ln>
          </a:right>
          <a:top>
            <a:ln w="12700" cap="flat">
              <a:solidFill>
                <a:srgbClr val="B3B3B3"/>
              </a:solidFill>
              <a:prstDash val="solid"/>
              <a:round/>
            </a:ln>
          </a:top>
          <a:bottom>
            <a:ln w="12700" cap="flat">
              <a:solidFill>
                <a:srgbClr val="B3B3B3"/>
              </a:solidFill>
              <a:prstDash val="solid"/>
              <a:round/>
            </a:ln>
          </a:bottom>
          <a:insideH>
            <a:ln w="12700" cap="flat">
              <a:solidFill>
                <a:srgbClr val="B3B3B3"/>
              </a:solidFill>
              <a:prstDash val="solid"/>
              <a:round/>
            </a:ln>
          </a:insideH>
          <a:insideV>
            <a:ln w="12700" cap="flat">
              <a:solidFill>
                <a:srgbClr val="B3B3B3"/>
              </a:solidFill>
              <a:prstDash val="solid"/>
              <a:round/>
            </a:ln>
          </a:insideV>
        </a:tcBdr>
        <a:fill>
          <a:solidFill>
            <a:srgbClr val="B3B3B3">
              <a:alpha val="20000"/>
            </a:srgbClr>
          </a:solidFill>
        </a:fill>
      </a:tcStyle>
    </a:firstCol>
    <a:lastRow>
      <a:tcTxStyle b="on" i="off">
        <a:fontRef idx="major">
          <a:srgbClr val="B3B3B3"/>
        </a:fontRef>
        <a:srgbClr val="B3B3B3"/>
      </a:tcTxStyle>
      <a:tcStyle>
        <a:tcBdr>
          <a:left>
            <a:ln w="12700" cap="flat">
              <a:solidFill>
                <a:srgbClr val="B3B3B3"/>
              </a:solidFill>
              <a:prstDash val="solid"/>
              <a:round/>
            </a:ln>
          </a:left>
          <a:right>
            <a:ln w="12700" cap="flat">
              <a:solidFill>
                <a:srgbClr val="B3B3B3"/>
              </a:solidFill>
              <a:prstDash val="solid"/>
              <a:round/>
            </a:ln>
          </a:right>
          <a:top>
            <a:ln w="50800" cap="flat">
              <a:solidFill>
                <a:srgbClr val="B3B3B3"/>
              </a:solidFill>
              <a:prstDash val="solid"/>
              <a:round/>
            </a:ln>
          </a:top>
          <a:bottom>
            <a:ln w="12700" cap="flat">
              <a:solidFill>
                <a:srgbClr val="B3B3B3"/>
              </a:solidFill>
              <a:prstDash val="solid"/>
              <a:round/>
            </a:ln>
          </a:bottom>
          <a:insideH>
            <a:ln w="12700" cap="flat">
              <a:solidFill>
                <a:srgbClr val="B3B3B3"/>
              </a:solidFill>
              <a:prstDash val="solid"/>
              <a:round/>
            </a:ln>
          </a:insideH>
          <a:insideV>
            <a:ln w="12700" cap="flat">
              <a:solidFill>
                <a:srgbClr val="B3B3B3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B3B3B3"/>
        </a:fontRef>
        <a:srgbClr val="B3B3B3"/>
      </a:tcTxStyle>
      <a:tcStyle>
        <a:tcBdr>
          <a:left>
            <a:ln w="12700" cap="flat">
              <a:solidFill>
                <a:srgbClr val="B3B3B3"/>
              </a:solidFill>
              <a:prstDash val="solid"/>
              <a:round/>
            </a:ln>
          </a:left>
          <a:right>
            <a:ln w="12700" cap="flat">
              <a:solidFill>
                <a:srgbClr val="B3B3B3"/>
              </a:solidFill>
              <a:prstDash val="solid"/>
              <a:round/>
            </a:ln>
          </a:right>
          <a:top>
            <a:ln w="12700" cap="flat">
              <a:solidFill>
                <a:srgbClr val="B3B3B3"/>
              </a:solidFill>
              <a:prstDash val="solid"/>
              <a:round/>
            </a:ln>
          </a:top>
          <a:bottom>
            <a:ln w="25400" cap="flat">
              <a:solidFill>
                <a:srgbClr val="B3B3B3"/>
              </a:solidFill>
              <a:prstDash val="solid"/>
              <a:round/>
            </a:ln>
          </a:bottom>
          <a:insideH>
            <a:ln w="12700" cap="flat">
              <a:solidFill>
                <a:srgbClr val="B3B3B3"/>
              </a:solidFill>
              <a:prstDash val="solid"/>
              <a:round/>
            </a:ln>
          </a:insideH>
          <a:insideV>
            <a:ln w="12700" cap="flat">
              <a:solidFill>
                <a:srgbClr val="B3B3B3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3" name="Shape 8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ransiti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11;p4"/>
          <p:cNvGrpSpPr/>
          <p:nvPr/>
        </p:nvGrpSpPr>
        <p:grpSpPr>
          <a:xfrm>
            <a:off x="-28086" y="-1"/>
            <a:ext cx="186974" cy="6172209"/>
            <a:chOff x="0" y="0"/>
            <a:chExt cx="186972" cy="6172207"/>
          </a:xfrm>
        </p:grpSpPr>
        <p:sp>
          <p:nvSpPr>
            <p:cNvPr id="28" name="Google Shape;12;p4"/>
            <p:cNvSpPr/>
            <p:nvPr/>
          </p:nvSpPr>
          <p:spPr>
            <a:xfrm>
              <a:off x="-1" y="4638907"/>
              <a:ext cx="186974" cy="1533301"/>
            </a:xfrm>
            <a:prstGeom prst="rect">
              <a:avLst/>
            </a:prstGeom>
            <a:solidFill>
              <a:srgbClr val="F156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9" name="Google Shape;13;p4"/>
            <p:cNvSpPr/>
            <p:nvPr/>
          </p:nvSpPr>
          <p:spPr>
            <a:xfrm>
              <a:off x="-1" y="-1"/>
              <a:ext cx="186974" cy="5346301"/>
            </a:xfrm>
            <a:prstGeom prst="rect">
              <a:avLst/>
            </a:prstGeom>
            <a:solidFill>
              <a:srgbClr val="298E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31" name="Google Shape;14;p4" descr="Google Shape;14;p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539" y="5776357"/>
            <a:ext cx="899246" cy="236928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" name="Google Shape;24;p7"/>
          <p:cNvSpPr/>
          <p:nvPr/>
        </p:nvSpPr>
        <p:spPr>
          <a:xfrm>
            <a:off x="0" y="-1"/>
            <a:ext cx="10972800" cy="534630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498348" y="2377738"/>
            <a:ext cx="9976201" cy="591001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grpSp>
        <p:nvGrpSpPr>
          <p:cNvPr id="37" name="Google Shape;26;p7"/>
          <p:cNvGrpSpPr/>
          <p:nvPr/>
        </p:nvGrpSpPr>
        <p:grpSpPr>
          <a:xfrm>
            <a:off x="-28086" y="-1"/>
            <a:ext cx="186974" cy="6172209"/>
            <a:chOff x="0" y="0"/>
            <a:chExt cx="186972" cy="6172207"/>
          </a:xfrm>
        </p:grpSpPr>
        <p:sp>
          <p:nvSpPr>
            <p:cNvPr id="35" name="Google Shape;27;p7"/>
            <p:cNvSpPr/>
            <p:nvPr/>
          </p:nvSpPr>
          <p:spPr>
            <a:xfrm>
              <a:off x="-1" y="4638907"/>
              <a:ext cx="186974" cy="1533301"/>
            </a:xfrm>
            <a:prstGeom prst="rect">
              <a:avLst/>
            </a:prstGeom>
            <a:solidFill>
              <a:srgbClr val="F156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6" name="Google Shape;28;p7"/>
            <p:cNvSpPr/>
            <p:nvPr/>
          </p:nvSpPr>
          <p:spPr>
            <a:xfrm>
              <a:off x="-1" y="-1"/>
              <a:ext cx="186974" cy="5346301"/>
            </a:xfrm>
            <a:prstGeom prst="rect">
              <a:avLst/>
            </a:prstGeom>
            <a:solidFill>
              <a:srgbClr val="298E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38" name="Google Shape;29;p7" descr="Google Shape;29;p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3374" y="5702244"/>
            <a:ext cx="1089675" cy="311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11;p4"/>
          <p:cNvGrpSpPr/>
          <p:nvPr/>
        </p:nvGrpSpPr>
        <p:grpSpPr>
          <a:xfrm>
            <a:off x="-28086" y="-1"/>
            <a:ext cx="186974" cy="6172209"/>
            <a:chOff x="0" y="0"/>
            <a:chExt cx="186972" cy="6172207"/>
          </a:xfrm>
        </p:grpSpPr>
        <p:sp>
          <p:nvSpPr>
            <p:cNvPr id="45" name="Google Shape;12;p4"/>
            <p:cNvSpPr/>
            <p:nvPr/>
          </p:nvSpPr>
          <p:spPr>
            <a:xfrm>
              <a:off x="-1" y="4638907"/>
              <a:ext cx="186974" cy="1533301"/>
            </a:xfrm>
            <a:prstGeom prst="rect">
              <a:avLst/>
            </a:prstGeom>
            <a:solidFill>
              <a:srgbClr val="F156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6" name="Google Shape;13;p4"/>
            <p:cNvSpPr/>
            <p:nvPr/>
          </p:nvSpPr>
          <p:spPr>
            <a:xfrm>
              <a:off x="-1" y="-1"/>
              <a:ext cx="186974" cy="5346301"/>
            </a:xfrm>
            <a:prstGeom prst="rect">
              <a:avLst/>
            </a:prstGeom>
            <a:solidFill>
              <a:srgbClr val="298E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48" name="Google Shape;14;p4" descr="Google Shape;14;p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539" y="5776357"/>
            <a:ext cx="899246" cy="236928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0" name="Google Shape;31;p8"/>
          <p:cNvSpPr/>
          <p:nvPr/>
        </p:nvSpPr>
        <p:spPr>
          <a:xfrm>
            <a:off x="160019" y="1936463"/>
            <a:ext cx="10812902" cy="31812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800">
                <a:solidFill>
                  <a:srgbClr val="FFFFFF"/>
                </a:solidFill>
              </a:defRPr>
            </a:pPr>
          </a:p>
        </p:txBody>
      </p:sp>
      <p:sp>
        <p:nvSpPr>
          <p:cNvPr id="51" name="Google Shape;32;p8"/>
          <p:cNvSpPr txBox="1"/>
          <p:nvPr/>
        </p:nvSpPr>
        <p:spPr>
          <a:xfrm>
            <a:off x="85027" y="664732"/>
            <a:ext cx="1511751" cy="2917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19900">
                <a:solidFill>
                  <a:schemeClr val="accent2"/>
                </a:solidFill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52" name="Google Shape;33;p8"/>
          <p:cNvSpPr txBox="1"/>
          <p:nvPr/>
        </p:nvSpPr>
        <p:spPr>
          <a:xfrm rot="10800000">
            <a:off x="9348954" y="3472208"/>
            <a:ext cx="1511751" cy="2917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spAutoFit/>
          </a:bodyPr>
          <a:lstStyle>
            <a:lvl1pPr algn="ctr">
              <a:defRPr sz="19900">
                <a:solidFill>
                  <a:schemeClr val="accent2"/>
                </a:solidFill>
              </a:defRPr>
            </a:lvl1pPr>
          </a:lstStyle>
          <a:p>
            <a:pPr/>
            <a:r>
              <a:t>“</a:t>
            </a:r>
          </a:p>
        </p:txBody>
      </p:sp>
      <p:pic>
        <p:nvPicPr>
          <p:cNvPr id="53" name="Google Shape;34;p8" descr="Google Shape;34;p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3374" y="5702244"/>
            <a:ext cx="1089675" cy="311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Logo color"/>
          <p:cNvSpPr/>
          <p:nvPr/>
        </p:nvSpPr>
        <p:spPr>
          <a:xfrm>
            <a:off x="232515" y="226800"/>
            <a:ext cx="377651" cy="550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97" y="18293"/>
                </a:moveTo>
                <a:cubicBezTo>
                  <a:pt x="10549" y="19881"/>
                  <a:pt x="11051" y="19881"/>
                  <a:pt x="17003" y="18293"/>
                </a:cubicBezTo>
                <a:cubicBezTo>
                  <a:pt x="17003" y="18293"/>
                  <a:pt x="17003" y="18293"/>
                  <a:pt x="21600" y="19949"/>
                </a:cubicBezTo>
                <a:cubicBezTo>
                  <a:pt x="21600" y="19949"/>
                  <a:pt x="21600" y="19949"/>
                  <a:pt x="17003" y="21600"/>
                </a:cubicBezTo>
                <a:cubicBezTo>
                  <a:pt x="11051" y="20016"/>
                  <a:pt x="10549" y="20016"/>
                  <a:pt x="4597" y="21600"/>
                </a:cubicBezTo>
                <a:cubicBezTo>
                  <a:pt x="4597" y="21600"/>
                  <a:pt x="4597" y="21600"/>
                  <a:pt x="0" y="19949"/>
                </a:cubicBezTo>
                <a:cubicBezTo>
                  <a:pt x="0" y="19949"/>
                  <a:pt x="0" y="19949"/>
                  <a:pt x="4597" y="18293"/>
                </a:cubicBezTo>
                <a:close/>
                <a:moveTo>
                  <a:pt x="4597" y="14200"/>
                </a:moveTo>
                <a:cubicBezTo>
                  <a:pt x="10549" y="15790"/>
                  <a:pt x="11051" y="15790"/>
                  <a:pt x="17003" y="14200"/>
                </a:cubicBezTo>
                <a:cubicBezTo>
                  <a:pt x="17003" y="14200"/>
                  <a:pt x="17003" y="14200"/>
                  <a:pt x="21600" y="15858"/>
                </a:cubicBezTo>
                <a:cubicBezTo>
                  <a:pt x="21600" y="15858"/>
                  <a:pt x="21600" y="15858"/>
                  <a:pt x="17003" y="17512"/>
                </a:cubicBezTo>
                <a:cubicBezTo>
                  <a:pt x="11051" y="15925"/>
                  <a:pt x="10549" y="15925"/>
                  <a:pt x="4597" y="17512"/>
                </a:cubicBezTo>
                <a:cubicBezTo>
                  <a:pt x="4597" y="17512"/>
                  <a:pt x="4597" y="17512"/>
                  <a:pt x="0" y="15858"/>
                </a:cubicBezTo>
                <a:cubicBezTo>
                  <a:pt x="0" y="15858"/>
                  <a:pt x="0" y="15858"/>
                  <a:pt x="4597" y="14200"/>
                </a:cubicBezTo>
                <a:close/>
                <a:moveTo>
                  <a:pt x="4597" y="10111"/>
                </a:moveTo>
                <a:cubicBezTo>
                  <a:pt x="10549" y="11702"/>
                  <a:pt x="11051" y="11702"/>
                  <a:pt x="17003" y="10111"/>
                </a:cubicBezTo>
                <a:cubicBezTo>
                  <a:pt x="17003" y="10111"/>
                  <a:pt x="17003" y="10111"/>
                  <a:pt x="21600" y="11769"/>
                </a:cubicBezTo>
                <a:cubicBezTo>
                  <a:pt x="21600" y="11769"/>
                  <a:pt x="21600" y="11769"/>
                  <a:pt x="17003" y="13423"/>
                </a:cubicBezTo>
                <a:cubicBezTo>
                  <a:pt x="11051" y="11837"/>
                  <a:pt x="10549" y="11837"/>
                  <a:pt x="4597" y="13423"/>
                </a:cubicBezTo>
                <a:cubicBezTo>
                  <a:pt x="4597" y="13423"/>
                  <a:pt x="4597" y="13423"/>
                  <a:pt x="0" y="11769"/>
                </a:cubicBezTo>
                <a:cubicBezTo>
                  <a:pt x="0" y="11769"/>
                  <a:pt x="0" y="11769"/>
                  <a:pt x="4597" y="10111"/>
                </a:cubicBezTo>
                <a:close/>
                <a:moveTo>
                  <a:pt x="2971" y="918"/>
                </a:moveTo>
                <a:lnTo>
                  <a:pt x="2971" y="6926"/>
                </a:lnTo>
                <a:cubicBezTo>
                  <a:pt x="2971" y="6926"/>
                  <a:pt x="2971" y="6926"/>
                  <a:pt x="3980" y="6926"/>
                </a:cubicBezTo>
                <a:cubicBezTo>
                  <a:pt x="4430" y="6926"/>
                  <a:pt x="4695" y="6878"/>
                  <a:pt x="4903" y="6708"/>
                </a:cubicBezTo>
                <a:cubicBezTo>
                  <a:pt x="5220" y="6447"/>
                  <a:pt x="5249" y="5917"/>
                  <a:pt x="5249" y="4849"/>
                </a:cubicBezTo>
                <a:cubicBezTo>
                  <a:pt x="5249" y="4849"/>
                  <a:pt x="5249" y="4849"/>
                  <a:pt x="5249" y="2990"/>
                </a:cubicBezTo>
                <a:cubicBezTo>
                  <a:pt x="5249" y="1926"/>
                  <a:pt x="5220" y="1396"/>
                  <a:pt x="4903" y="1135"/>
                </a:cubicBezTo>
                <a:cubicBezTo>
                  <a:pt x="4695" y="965"/>
                  <a:pt x="4430" y="918"/>
                  <a:pt x="3980" y="918"/>
                </a:cubicBezTo>
                <a:cubicBezTo>
                  <a:pt x="3980" y="918"/>
                  <a:pt x="3980" y="918"/>
                  <a:pt x="2971" y="918"/>
                </a:cubicBezTo>
                <a:close/>
                <a:moveTo>
                  <a:pt x="8068" y="0"/>
                </a:moveTo>
                <a:cubicBezTo>
                  <a:pt x="8068" y="0"/>
                  <a:pt x="8068" y="0"/>
                  <a:pt x="13456" y="0"/>
                </a:cubicBezTo>
                <a:cubicBezTo>
                  <a:pt x="13542" y="0"/>
                  <a:pt x="13594" y="16"/>
                  <a:pt x="13635" y="44"/>
                </a:cubicBezTo>
                <a:cubicBezTo>
                  <a:pt x="13669" y="67"/>
                  <a:pt x="13698" y="103"/>
                  <a:pt x="13698" y="162"/>
                </a:cubicBezTo>
                <a:cubicBezTo>
                  <a:pt x="13698" y="162"/>
                  <a:pt x="13698" y="162"/>
                  <a:pt x="13698" y="827"/>
                </a:cubicBezTo>
                <a:cubicBezTo>
                  <a:pt x="13698" y="886"/>
                  <a:pt x="13669" y="922"/>
                  <a:pt x="13635" y="945"/>
                </a:cubicBezTo>
                <a:cubicBezTo>
                  <a:pt x="13594" y="973"/>
                  <a:pt x="13542" y="989"/>
                  <a:pt x="13456" y="989"/>
                </a:cubicBezTo>
                <a:cubicBezTo>
                  <a:pt x="13456" y="989"/>
                  <a:pt x="13456" y="989"/>
                  <a:pt x="11731" y="989"/>
                </a:cubicBezTo>
                <a:cubicBezTo>
                  <a:pt x="11731" y="989"/>
                  <a:pt x="11731" y="989"/>
                  <a:pt x="11731" y="7681"/>
                </a:cubicBezTo>
                <a:cubicBezTo>
                  <a:pt x="11731" y="7740"/>
                  <a:pt x="11708" y="7776"/>
                  <a:pt x="11667" y="7800"/>
                </a:cubicBezTo>
                <a:cubicBezTo>
                  <a:pt x="11633" y="7827"/>
                  <a:pt x="11581" y="7843"/>
                  <a:pt x="11494" y="7843"/>
                </a:cubicBezTo>
                <a:cubicBezTo>
                  <a:pt x="11494" y="7843"/>
                  <a:pt x="11494" y="7843"/>
                  <a:pt x="10029" y="7843"/>
                </a:cubicBezTo>
                <a:cubicBezTo>
                  <a:pt x="9943" y="7843"/>
                  <a:pt x="9891" y="7827"/>
                  <a:pt x="9850" y="7800"/>
                </a:cubicBezTo>
                <a:cubicBezTo>
                  <a:pt x="9810" y="7776"/>
                  <a:pt x="9787" y="7740"/>
                  <a:pt x="9787" y="7681"/>
                </a:cubicBezTo>
                <a:cubicBezTo>
                  <a:pt x="9787" y="7681"/>
                  <a:pt x="9787" y="7681"/>
                  <a:pt x="9787" y="989"/>
                </a:cubicBezTo>
                <a:cubicBezTo>
                  <a:pt x="9787" y="989"/>
                  <a:pt x="9787" y="989"/>
                  <a:pt x="8068" y="989"/>
                </a:cubicBezTo>
                <a:cubicBezTo>
                  <a:pt x="7981" y="989"/>
                  <a:pt x="7929" y="973"/>
                  <a:pt x="7889" y="945"/>
                </a:cubicBezTo>
                <a:cubicBezTo>
                  <a:pt x="7849" y="922"/>
                  <a:pt x="7825" y="886"/>
                  <a:pt x="7825" y="827"/>
                </a:cubicBezTo>
                <a:cubicBezTo>
                  <a:pt x="7825" y="827"/>
                  <a:pt x="7825" y="827"/>
                  <a:pt x="7825" y="162"/>
                </a:cubicBezTo>
                <a:cubicBezTo>
                  <a:pt x="7825" y="103"/>
                  <a:pt x="7849" y="67"/>
                  <a:pt x="7889" y="44"/>
                </a:cubicBezTo>
                <a:cubicBezTo>
                  <a:pt x="7929" y="16"/>
                  <a:pt x="7981" y="0"/>
                  <a:pt x="8068" y="0"/>
                </a:cubicBezTo>
                <a:close/>
                <a:moveTo>
                  <a:pt x="1390" y="0"/>
                </a:moveTo>
                <a:cubicBezTo>
                  <a:pt x="1390" y="0"/>
                  <a:pt x="1390" y="0"/>
                  <a:pt x="4257" y="0"/>
                </a:cubicBezTo>
                <a:cubicBezTo>
                  <a:pt x="5370" y="0"/>
                  <a:pt x="6051" y="174"/>
                  <a:pt x="6466" y="538"/>
                </a:cubicBezTo>
                <a:cubicBezTo>
                  <a:pt x="7072" y="1036"/>
                  <a:pt x="7089" y="1843"/>
                  <a:pt x="7089" y="3077"/>
                </a:cubicBezTo>
                <a:cubicBezTo>
                  <a:pt x="7089" y="3077"/>
                  <a:pt x="7089" y="3077"/>
                  <a:pt x="7089" y="4766"/>
                </a:cubicBezTo>
                <a:cubicBezTo>
                  <a:pt x="7089" y="6000"/>
                  <a:pt x="7072" y="6807"/>
                  <a:pt x="6466" y="7305"/>
                </a:cubicBezTo>
                <a:cubicBezTo>
                  <a:pt x="6051" y="7669"/>
                  <a:pt x="5370" y="7843"/>
                  <a:pt x="4257" y="7843"/>
                </a:cubicBezTo>
                <a:cubicBezTo>
                  <a:pt x="4257" y="7843"/>
                  <a:pt x="4257" y="7843"/>
                  <a:pt x="1390" y="7843"/>
                </a:cubicBezTo>
                <a:cubicBezTo>
                  <a:pt x="1304" y="7843"/>
                  <a:pt x="1252" y="7827"/>
                  <a:pt x="1217" y="7800"/>
                </a:cubicBezTo>
                <a:cubicBezTo>
                  <a:pt x="1177" y="7776"/>
                  <a:pt x="1154" y="7740"/>
                  <a:pt x="1154" y="7681"/>
                </a:cubicBezTo>
                <a:cubicBezTo>
                  <a:pt x="1154" y="7681"/>
                  <a:pt x="1154" y="7681"/>
                  <a:pt x="1154" y="162"/>
                </a:cubicBezTo>
                <a:cubicBezTo>
                  <a:pt x="1154" y="103"/>
                  <a:pt x="1177" y="67"/>
                  <a:pt x="1217" y="44"/>
                </a:cubicBezTo>
                <a:cubicBezTo>
                  <a:pt x="1252" y="16"/>
                  <a:pt x="1304" y="0"/>
                  <a:pt x="1390" y="0"/>
                </a:cubicBezTo>
                <a:close/>
                <a:moveTo>
                  <a:pt x="14706" y="0"/>
                </a:moveTo>
                <a:cubicBezTo>
                  <a:pt x="14706" y="0"/>
                  <a:pt x="14706" y="0"/>
                  <a:pt x="16045" y="0"/>
                </a:cubicBezTo>
                <a:cubicBezTo>
                  <a:pt x="16131" y="0"/>
                  <a:pt x="16183" y="16"/>
                  <a:pt x="16224" y="44"/>
                </a:cubicBezTo>
                <a:cubicBezTo>
                  <a:pt x="16264" y="67"/>
                  <a:pt x="16287" y="103"/>
                  <a:pt x="16287" y="162"/>
                </a:cubicBezTo>
                <a:cubicBezTo>
                  <a:pt x="16287" y="162"/>
                  <a:pt x="16287" y="162"/>
                  <a:pt x="16287" y="5712"/>
                </a:cubicBezTo>
                <a:cubicBezTo>
                  <a:pt x="16287" y="6314"/>
                  <a:pt x="16368" y="6646"/>
                  <a:pt x="16627" y="6844"/>
                </a:cubicBezTo>
                <a:cubicBezTo>
                  <a:pt x="16818" y="6990"/>
                  <a:pt x="17072" y="7053"/>
                  <a:pt x="17406" y="7053"/>
                </a:cubicBezTo>
                <a:cubicBezTo>
                  <a:pt x="17776" y="7053"/>
                  <a:pt x="18041" y="6982"/>
                  <a:pt x="18226" y="6844"/>
                </a:cubicBezTo>
                <a:cubicBezTo>
                  <a:pt x="18503" y="6638"/>
                  <a:pt x="18566" y="6294"/>
                  <a:pt x="18566" y="5712"/>
                </a:cubicBezTo>
                <a:cubicBezTo>
                  <a:pt x="18566" y="5712"/>
                  <a:pt x="18566" y="5712"/>
                  <a:pt x="18566" y="162"/>
                </a:cubicBezTo>
                <a:cubicBezTo>
                  <a:pt x="18566" y="103"/>
                  <a:pt x="18589" y="67"/>
                  <a:pt x="18630" y="44"/>
                </a:cubicBezTo>
                <a:cubicBezTo>
                  <a:pt x="18664" y="16"/>
                  <a:pt x="18722" y="0"/>
                  <a:pt x="18803" y="0"/>
                </a:cubicBezTo>
                <a:cubicBezTo>
                  <a:pt x="18803" y="0"/>
                  <a:pt x="18803" y="0"/>
                  <a:pt x="20147" y="0"/>
                </a:cubicBezTo>
                <a:cubicBezTo>
                  <a:pt x="20234" y="0"/>
                  <a:pt x="20286" y="16"/>
                  <a:pt x="20320" y="44"/>
                </a:cubicBezTo>
                <a:cubicBezTo>
                  <a:pt x="20361" y="67"/>
                  <a:pt x="20384" y="103"/>
                  <a:pt x="20384" y="162"/>
                </a:cubicBezTo>
                <a:cubicBezTo>
                  <a:pt x="20384" y="162"/>
                  <a:pt x="20384" y="162"/>
                  <a:pt x="20384" y="5716"/>
                </a:cubicBezTo>
                <a:cubicBezTo>
                  <a:pt x="20384" y="6464"/>
                  <a:pt x="20257" y="6962"/>
                  <a:pt x="19732" y="7382"/>
                </a:cubicBezTo>
                <a:cubicBezTo>
                  <a:pt x="19287" y="7738"/>
                  <a:pt x="18560" y="7943"/>
                  <a:pt x="17430" y="7943"/>
                </a:cubicBezTo>
                <a:cubicBezTo>
                  <a:pt x="16316" y="7943"/>
                  <a:pt x="15583" y="7750"/>
                  <a:pt x="15093" y="7382"/>
                </a:cubicBezTo>
                <a:cubicBezTo>
                  <a:pt x="14625" y="7030"/>
                  <a:pt x="14469" y="6523"/>
                  <a:pt x="14469" y="5716"/>
                </a:cubicBezTo>
                <a:cubicBezTo>
                  <a:pt x="14469" y="5716"/>
                  <a:pt x="14469" y="5716"/>
                  <a:pt x="14469" y="162"/>
                </a:cubicBezTo>
                <a:cubicBezTo>
                  <a:pt x="14469" y="103"/>
                  <a:pt x="14493" y="67"/>
                  <a:pt x="14527" y="44"/>
                </a:cubicBezTo>
                <a:cubicBezTo>
                  <a:pt x="14568" y="16"/>
                  <a:pt x="14620" y="0"/>
                  <a:pt x="14706" y="0"/>
                </a:cubicBezTo>
                <a:close/>
              </a:path>
            </a:pathLst>
          </a:custGeom>
          <a:solidFill>
            <a:srgbClr val="990000"/>
          </a:solidFill>
          <a:ln w="12700">
            <a:miter lim="400000"/>
          </a:ln>
        </p:spPr>
        <p:txBody>
          <a:bodyPr lIns="42120" tIns="42120" rIns="42120" bIns="42120"/>
          <a:lstStyle/>
          <a:p>
            <a:pPr defTabSz="822960">
              <a:spcBef>
                <a:spcPts val="800"/>
              </a:spcBef>
              <a:defRPr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pPr>
          </a:p>
        </p:txBody>
      </p:sp>
      <p:sp>
        <p:nvSpPr>
          <p:cNvPr id="61" name="Bottom bar"/>
          <p:cNvSpPr/>
          <p:nvPr/>
        </p:nvSpPr>
        <p:spPr>
          <a:xfrm>
            <a:off x="5715" y="5887079"/>
            <a:ext cx="10973880" cy="285121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42120" tIns="42120" rIns="42120" bIns="42120" anchor="ctr"/>
          <a:lstStyle/>
          <a:p>
            <a:pPr algn="ctr" defTabSz="822960">
              <a:spcBef>
                <a:spcPts val="3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2" name="Top bar"/>
          <p:cNvSpPr/>
          <p:nvPr/>
        </p:nvSpPr>
        <p:spPr>
          <a:xfrm>
            <a:off x="5715" y="0"/>
            <a:ext cx="10973880" cy="45361"/>
          </a:xfrm>
          <a:prstGeom prst="rect">
            <a:avLst/>
          </a:prstGeom>
          <a:solidFill>
            <a:srgbClr val="990000"/>
          </a:solidFill>
          <a:ln w="12700">
            <a:miter lim="400000"/>
          </a:ln>
        </p:spPr>
        <p:txBody>
          <a:bodyPr lIns="42120" tIns="42120" rIns="42120" bIns="42120" anchor="ctr"/>
          <a:lstStyle/>
          <a:p>
            <a:pPr algn="ctr" defTabSz="822960">
              <a:spcBef>
                <a:spcPts val="300"/>
              </a:spcBef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xfrm>
            <a:off x="1602968" y="383514"/>
            <a:ext cx="8381137" cy="875445"/>
          </a:xfrm>
          <a:prstGeom prst="rect">
            <a:avLst/>
          </a:prstGeom>
        </p:spPr>
        <p:txBody>
          <a:bodyPr lIns="0" tIns="0" rIns="0" bIns="0"/>
          <a:lstStyle>
            <a:lvl1pPr defTabSz="822960">
              <a:lnSpc>
                <a:spcPct val="100000"/>
              </a:lnSpc>
              <a:defRPr b="1" sz="2600"/>
            </a:lvl1pPr>
          </a:lstStyle>
          <a:p>
            <a:pPr/>
            <a:r>
              <a:t>Title Text</a:t>
            </a:r>
          </a:p>
        </p:txBody>
      </p:sp>
      <p:sp>
        <p:nvSpPr>
          <p:cNvPr id="64" name="Body Level One…"/>
          <p:cNvSpPr txBox="1"/>
          <p:nvPr>
            <p:ph type="body" idx="1"/>
          </p:nvPr>
        </p:nvSpPr>
        <p:spPr>
          <a:xfrm>
            <a:off x="1603035" y="1535759"/>
            <a:ext cx="8381137" cy="4091021"/>
          </a:xfrm>
          <a:prstGeom prst="rect">
            <a:avLst/>
          </a:prstGeom>
        </p:spPr>
        <p:txBody>
          <a:bodyPr lIns="0" tIns="0" rIns="0" bIns="0"/>
          <a:lstStyle>
            <a:lvl1pPr marL="176000" indent="-176000" defTabSz="822960">
              <a:lnSpc>
                <a:spcPct val="100000"/>
              </a:lnSpc>
              <a:spcBef>
                <a:spcPts val="300"/>
              </a:spcBef>
              <a:buClrTx/>
              <a:buSzPct val="100000"/>
              <a:buFontTx/>
              <a:buChar char="•"/>
              <a:defRPr sz="1600"/>
            </a:lvl1pPr>
            <a:lvl2pPr marL="392000" indent="-175999" defTabSz="822960">
              <a:lnSpc>
                <a:spcPct val="100000"/>
              </a:lnSpc>
              <a:spcBef>
                <a:spcPts val="300"/>
              </a:spcBef>
              <a:buClrTx/>
              <a:buSzPct val="100000"/>
              <a:buFontTx/>
              <a:buChar char="–"/>
              <a:defRPr sz="1600"/>
            </a:lvl2pPr>
            <a:lvl3pPr marL="593600" indent="-176000" defTabSz="822960">
              <a:lnSpc>
                <a:spcPct val="100000"/>
              </a:lnSpc>
              <a:spcBef>
                <a:spcPts val="300"/>
              </a:spcBef>
              <a:buClrTx/>
              <a:buSzPct val="100000"/>
              <a:buFontTx/>
              <a:buChar char="•"/>
              <a:defRPr sz="1600"/>
            </a:lvl3pPr>
            <a:lvl4pPr marL="806000" indent="-176000" defTabSz="822960">
              <a:lnSpc>
                <a:spcPct val="100000"/>
              </a:lnSpc>
              <a:spcBef>
                <a:spcPts val="300"/>
              </a:spcBef>
              <a:buClrTx/>
              <a:buSzPct val="100000"/>
              <a:buFontTx/>
              <a:buChar char="–"/>
              <a:defRPr sz="1600"/>
            </a:lvl4pPr>
            <a:lvl5pPr marL="1003999" indent="-176000" defTabSz="822960">
              <a:lnSpc>
                <a:spcPct val="100000"/>
              </a:lnSpc>
              <a:spcBef>
                <a:spcPts val="300"/>
              </a:spcBef>
              <a:buClrTx/>
              <a:buSzPct val="100000"/>
              <a:buFontTx/>
              <a:buChar char="»"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xfrm>
            <a:off x="10361520" y="5966139"/>
            <a:ext cx="127001" cy="127001"/>
          </a:xfrm>
          <a:prstGeom prst="rect">
            <a:avLst/>
          </a:prstGeom>
        </p:spPr>
        <p:txBody>
          <a:bodyPr/>
          <a:lstStyle>
            <a:lvl1pPr defTabSz="822960">
              <a:spcBef>
                <a:spcPts val="300"/>
              </a:spcBef>
              <a:defRPr b="1" sz="6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6" name="ESS.png" descr="ES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940" y="226800"/>
            <a:ext cx="1024489" cy="550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3" name="Group"/>
          <p:cNvGrpSpPr/>
          <p:nvPr/>
        </p:nvGrpSpPr>
        <p:grpSpPr>
          <a:xfrm>
            <a:off x="28218" y="5172791"/>
            <a:ext cx="671944" cy="701467"/>
            <a:chOff x="0" y="0"/>
            <a:chExt cx="671942" cy="701465"/>
          </a:xfrm>
        </p:grpSpPr>
        <p:sp>
          <p:nvSpPr>
            <p:cNvPr id="67" name="Logo color"/>
            <p:cNvSpPr/>
            <p:nvPr/>
          </p:nvSpPr>
          <p:spPr>
            <a:xfrm>
              <a:off x="2321" y="419194"/>
              <a:ext cx="108332" cy="158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97" y="18293"/>
                  </a:moveTo>
                  <a:cubicBezTo>
                    <a:pt x="10549" y="19881"/>
                    <a:pt x="11051" y="19881"/>
                    <a:pt x="17003" y="18293"/>
                  </a:cubicBezTo>
                  <a:cubicBezTo>
                    <a:pt x="17003" y="18293"/>
                    <a:pt x="17003" y="18293"/>
                    <a:pt x="21600" y="19949"/>
                  </a:cubicBezTo>
                  <a:cubicBezTo>
                    <a:pt x="21600" y="19949"/>
                    <a:pt x="21600" y="19949"/>
                    <a:pt x="17003" y="21600"/>
                  </a:cubicBezTo>
                  <a:cubicBezTo>
                    <a:pt x="11051" y="20016"/>
                    <a:pt x="10549" y="20016"/>
                    <a:pt x="4597" y="21600"/>
                  </a:cubicBezTo>
                  <a:cubicBezTo>
                    <a:pt x="4597" y="21600"/>
                    <a:pt x="4597" y="21600"/>
                    <a:pt x="0" y="19949"/>
                  </a:cubicBezTo>
                  <a:cubicBezTo>
                    <a:pt x="0" y="19949"/>
                    <a:pt x="0" y="19949"/>
                    <a:pt x="4597" y="18293"/>
                  </a:cubicBezTo>
                  <a:close/>
                  <a:moveTo>
                    <a:pt x="4597" y="14200"/>
                  </a:moveTo>
                  <a:cubicBezTo>
                    <a:pt x="10549" y="15790"/>
                    <a:pt x="11051" y="15790"/>
                    <a:pt x="17003" y="14200"/>
                  </a:cubicBezTo>
                  <a:cubicBezTo>
                    <a:pt x="17003" y="14200"/>
                    <a:pt x="17003" y="14200"/>
                    <a:pt x="21600" y="15858"/>
                  </a:cubicBezTo>
                  <a:cubicBezTo>
                    <a:pt x="21600" y="15858"/>
                    <a:pt x="21600" y="15858"/>
                    <a:pt x="17003" y="17512"/>
                  </a:cubicBezTo>
                  <a:cubicBezTo>
                    <a:pt x="11051" y="15925"/>
                    <a:pt x="10549" y="15925"/>
                    <a:pt x="4597" y="17512"/>
                  </a:cubicBezTo>
                  <a:cubicBezTo>
                    <a:pt x="4597" y="17512"/>
                    <a:pt x="4597" y="17512"/>
                    <a:pt x="0" y="15858"/>
                  </a:cubicBezTo>
                  <a:cubicBezTo>
                    <a:pt x="0" y="15858"/>
                    <a:pt x="0" y="15858"/>
                    <a:pt x="4597" y="14200"/>
                  </a:cubicBezTo>
                  <a:close/>
                  <a:moveTo>
                    <a:pt x="4597" y="10111"/>
                  </a:moveTo>
                  <a:cubicBezTo>
                    <a:pt x="10549" y="11702"/>
                    <a:pt x="11051" y="11702"/>
                    <a:pt x="17003" y="10111"/>
                  </a:cubicBezTo>
                  <a:cubicBezTo>
                    <a:pt x="17003" y="10111"/>
                    <a:pt x="17003" y="10111"/>
                    <a:pt x="21600" y="11769"/>
                  </a:cubicBezTo>
                  <a:cubicBezTo>
                    <a:pt x="21600" y="11769"/>
                    <a:pt x="21600" y="11769"/>
                    <a:pt x="17003" y="13423"/>
                  </a:cubicBezTo>
                  <a:cubicBezTo>
                    <a:pt x="11051" y="11837"/>
                    <a:pt x="10549" y="11837"/>
                    <a:pt x="4597" y="13423"/>
                  </a:cubicBezTo>
                  <a:cubicBezTo>
                    <a:pt x="4597" y="13423"/>
                    <a:pt x="4597" y="13423"/>
                    <a:pt x="0" y="11769"/>
                  </a:cubicBezTo>
                  <a:cubicBezTo>
                    <a:pt x="0" y="11769"/>
                    <a:pt x="0" y="11769"/>
                    <a:pt x="4597" y="10111"/>
                  </a:cubicBezTo>
                  <a:close/>
                  <a:moveTo>
                    <a:pt x="2971" y="918"/>
                  </a:moveTo>
                  <a:lnTo>
                    <a:pt x="2971" y="6926"/>
                  </a:lnTo>
                  <a:cubicBezTo>
                    <a:pt x="2971" y="6926"/>
                    <a:pt x="2971" y="6926"/>
                    <a:pt x="3980" y="6926"/>
                  </a:cubicBezTo>
                  <a:cubicBezTo>
                    <a:pt x="4430" y="6926"/>
                    <a:pt x="4695" y="6878"/>
                    <a:pt x="4903" y="6708"/>
                  </a:cubicBezTo>
                  <a:cubicBezTo>
                    <a:pt x="5220" y="6447"/>
                    <a:pt x="5249" y="5917"/>
                    <a:pt x="5249" y="4849"/>
                  </a:cubicBezTo>
                  <a:cubicBezTo>
                    <a:pt x="5249" y="4849"/>
                    <a:pt x="5249" y="4849"/>
                    <a:pt x="5249" y="2990"/>
                  </a:cubicBezTo>
                  <a:cubicBezTo>
                    <a:pt x="5249" y="1926"/>
                    <a:pt x="5220" y="1396"/>
                    <a:pt x="4903" y="1135"/>
                  </a:cubicBezTo>
                  <a:cubicBezTo>
                    <a:pt x="4695" y="965"/>
                    <a:pt x="4430" y="918"/>
                    <a:pt x="3980" y="918"/>
                  </a:cubicBezTo>
                  <a:cubicBezTo>
                    <a:pt x="3980" y="918"/>
                    <a:pt x="3980" y="918"/>
                    <a:pt x="2971" y="918"/>
                  </a:cubicBezTo>
                  <a:close/>
                  <a:moveTo>
                    <a:pt x="8068" y="0"/>
                  </a:moveTo>
                  <a:cubicBezTo>
                    <a:pt x="8068" y="0"/>
                    <a:pt x="8068" y="0"/>
                    <a:pt x="13456" y="0"/>
                  </a:cubicBezTo>
                  <a:cubicBezTo>
                    <a:pt x="13542" y="0"/>
                    <a:pt x="13594" y="16"/>
                    <a:pt x="13635" y="44"/>
                  </a:cubicBezTo>
                  <a:cubicBezTo>
                    <a:pt x="13669" y="67"/>
                    <a:pt x="13698" y="103"/>
                    <a:pt x="13698" y="162"/>
                  </a:cubicBezTo>
                  <a:cubicBezTo>
                    <a:pt x="13698" y="162"/>
                    <a:pt x="13698" y="162"/>
                    <a:pt x="13698" y="827"/>
                  </a:cubicBezTo>
                  <a:cubicBezTo>
                    <a:pt x="13698" y="886"/>
                    <a:pt x="13669" y="922"/>
                    <a:pt x="13635" y="945"/>
                  </a:cubicBezTo>
                  <a:cubicBezTo>
                    <a:pt x="13594" y="973"/>
                    <a:pt x="13542" y="989"/>
                    <a:pt x="13456" y="989"/>
                  </a:cubicBezTo>
                  <a:cubicBezTo>
                    <a:pt x="13456" y="989"/>
                    <a:pt x="13456" y="989"/>
                    <a:pt x="11731" y="989"/>
                  </a:cubicBezTo>
                  <a:cubicBezTo>
                    <a:pt x="11731" y="989"/>
                    <a:pt x="11731" y="989"/>
                    <a:pt x="11731" y="7681"/>
                  </a:cubicBezTo>
                  <a:cubicBezTo>
                    <a:pt x="11731" y="7740"/>
                    <a:pt x="11708" y="7776"/>
                    <a:pt x="11667" y="7800"/>
                  </a:cubicBezTo>
                  <a:cubicBezTo>
                    <a:pt x="11633" y="7827"/>
                    <a:pt x="11581" y="7843"/>
                    <a:pt x="11494" y="7843"/>
                  </a:cubicBezTo>
                  <a:cubicBezTo>
                    <a:pt x="11494" y="7843"/>
                    <a:pt x="11494" y="7843"/>
                    <a:pt x="10029" y="7843"/>
                  </a:cubicBezTo>
                  <a:cubicBezTo>
                    <a:pt x="9943" y="7843"/>
                    <a:pt x="9891" y="7827"/>
                    <a:pt x="9850" y="7800"/>
                  </a:cubicBezTo>
                  <a:cubicBezTo>
                    <a:pt x="9810" y="7776"/>
                    <a:pt x="9787" y="7740"/>
                    <a:pt x="9787" y="7681"/>
                  </a:cubicBezTo>
                  <a:cubicBezTo>
                    <a:pt x="9787" y="7681"/>
                    <a:pt x="9787" y="7681"/>
                    <a:pt x="9787" y="989"/>
                  </a:cubicBezTo>
                  <a:cubicBezTo>
                    <a:pt x="9787" y="989"/>
                    <a:pt x="9787" y="989"/>
                    <a:pt x="8068" y="989"/>
                  </a:cubicBezTo>
                  <a:cubicBezTo>
                    <a:pt x="7981" y="989"/>
                    <a:pt x="7929" y="973"/>
                    <a:pt x="7889" y="945"/>
                  </a:cubicBezTo>
                  <a:cubicBezTo>
                    <a:pt x="7849" y="922"/>
                    <a:pt x="7825" y="886"/>
                    <a:pt x="7825" y="827"/>
                  </a:cubicBezTo>
                  <a:cubicBezTo>
                    <a:pt x="7825" y="827"/>
                    <a:pt x="7825" y="827"/>
                    <a:pt x="7825" y="162"/>
                  </a:cubicBezTo>
                  <a:cubicBezTo>
                    <a:pt x="7825" y="103"/>
                    <a:pt x="7849" y="67"/>
                    <a:pt x="7889" y="44"/>
                  </a:cubicBezTo>
                  <a:cubicBezTo>
                    <a:pt x="7929" y="16"/>
                    <a:pt x="7981" y="0"/>
                    <a:pt x="8068" y="0"/>
                  </a:cubicBezTo>
                  <a:close/>
                  <a:moveTo>
                    <a:pt x="1390" y="0"/>
                  </a:moveTo>
                  <a:cubicBezTo>
                    <a:pt x="1390" y="0"/>
                    <a:pt x="1390" y="0"/>
                    <a:pt x="4257" y="0"/>
                  </a:cubicBezTo>
                  <a:cubicBezTo>
                    <a:pt x="5370" y="0"/>
                    <a:pt x="6051" y="174"/>
                    <a:pt x="6466" y="538"/>
                  </a:cubicBezTo>
                  <a:cubicBezTo>
                    <a:pt x="7072" y="1036"/>
                    <a:pt x="7089" y="1843"/>
                    <a:pt x="7089" y="3077"/>
                  </a:cubicBezTo>
                  <a:cubicBezTo>
                    <a:pt x="7089" y="3077"/>
                    <a:pt x="7089" y="3077"/>
                    <a:pt x="7089" y="4766"/>
                  </a:cubicBezTo>
                  <a:cubicBezTo>
                    <a:pt x="7089" y="6000"/>
                    <a:pt x="7072" y="6807"/>
                    <a:pt x="6466" y="7305"/>
                  </a:cubicBezTo>
                  <a:cubicBezTo>
                    <a:pt x="6051" y="7669"/>
                    <a:pt x="5370" y="7843"/>
                    <a:pt x="4257" y="7843"/>
                  </a:cubicBezTo>
                  <a:cubicBezTo>
                    <a:pt x="4257" y="7843"/>
                    <a:pt x="4257" y="7843"/>
                    <a:pt x="1390" y="7843"/>
                  </a:cubicBezTo>
                  <a:cubicBezTo>
                    <a:pt x="1304" y="7843"/>
                    <a:pt x="1252" y="7827"/>
                    <a:pt x="1217" y="7800"/>
                  </a:cubicBezTo>
                  <a:cubicBezTo>
                    <a:pt x="1177" y="7776"/>
                    <a:pt x="1154" y="7740"/>
                    <a:pt x="1154" y="7681"/>
                  </a:cubicBezTo>
                  <a:cubicBezTo>
                    <a:pt x="1154" y="7681"/>
                    <a:pt x="1154" y="7681"/>
                    <a:pt x="1154" y="162"/>
                  </a:cubicBezTo>
                  <a:cubicBezTo>
                    <a:pt x="1154" y="103"/>
                    <a:pt x="1177" y="67"/>
                    <a:pt x="1217" y="44"/>
                  </a:cubicBezTo>
                  <a:cubicBezTo>
                    <a:pt x="1252" y="16"/>
                    <a:pt x="1304" y="0"/>
                    <a:pt x="1390" y="0"/>
                  </a:cubicBezTo>
                  <a:close/>
                  <a:moveTo>
                    <a:pt x="14706" y="0"/>
                  </a:moveTo>
                  <a:cubicBezTo>
                    <a:pt x="14706" y="0"/>
                    <a:pt x="14706" y="0"/>
                    <a:pt x="16045" y="0"/>
                  </a:cubicBezTo>
                  <a:cubicBezTo>
                    <a:pt x="16131" y="0"/>
                    <a:pt x="16183" y="16"/>
                    <a:pt x="16224" y="44"/>
                  </a:cubicBezTo>
                  <a:cubicBezTo>
                    <a:pt x="16264" y="67"/>
                    <a:pt x="16287" y="103"/>
                    <a:pt x="16287" y="162"/>
                  </a:cubicBezTo>
                  <a:cubicBezTo>
                    <a:pt x="16287" y="162"/>
                    <a:pt x="16287" y="162"/>
                    <a:pt x="16287" y="5712"/>
                  </a:cubicBezTo>
                  <a:cubicBezTo>
                    <a:pt x="16287" y="6314"/>
                    <a:pt x="16368" y="6646"/>
                    <a:pt x="16627" y="6844"/>
                  </a:cubicBezTo>
                  <a:cubicBezTo>
                    <a:pt x="16818" y="6990"/>
                    <a:pt x="17072" y="7053"/>
                    <a:pt x="17406" y="7053"/>
                  </a:cubicBezTo>
                  <a:cubicBezTo>
                    <a:pt x="17776" y="7053"/>
                    <a:pt x="18041" y="6982"/>
                    <a:pt x="18226" y="6844"/>
                  </a:cubicBezTo>
                  <a:cubicBezTo>
                    <a:pt x="18503" y="6638"/>
                    <a:pt x="18566" y="6294"/>
                    <a:pt x="18566" y="5712"/>
                  </a:cubicBezTo>
                  <a:cubicBezTo>
                    <a:pt x="18566" y="5712"/>
                    <a:pt x="18566" y="5712"/>
                    <a:pt x="18566" y="162"/>
                  </a:cubicBezTo>
                  <a:cubicBezTo>
                    <a:pt x="18566" y="103"/>
                    <a:pt x="18589" y="67"/>
                    <a:pt x="18630" y="44"/>
                  </a:cubicBezTo>
                  <a:cubicBezTo>
                    <a:pt x="18664" y="16"/>
                    <a:pt x="18722" y="0"/>
                    <a:pt x="18803" y="0"/>
                  </a:cubicBezTo>
                  <a:cubicBezTo>
                    <a:pt x="18803" y="0"/>
                    <a:pt x="18803" y="0"/>
                    <a:pt x="20147" y="0"/>
                  </a:cubicBezTo>
                  <a:cubicBezTo>
                    <a:pt x="20234" y="0"/>
                    <a:pt x="20286" y="16"/>
                    <a:pt x="20320" y="44"/>
                  </a:cubicBezTo>
                  <a:cubicBezTo>
                    <a:pt x="20361" y="67"/>
                    <a:pt x="20384" y="103"/>
                    <a:pt x="20384" y="162"/>
                  </a:cubicBezTo>
                  <a:cubicBezTo>
                    <a:pt x="20384" y="162"/>
                    <a:pt x="20384" y="162"/>
                    <a:pt x="20384" y="5716"/>
                  </a:cubicBezTo>
                  <a:cubicBezTo>
                    <a:pt x="20384" y="6464"/>
                    <a:pt x="20257" y="6962"/>
                    <a:pt x="19732" y="7382"/>
                  </a:cubicBezTo>
                  <a:cubicBezTo>
                    <a:pt x="19287" y="7738"/>
                    <a:pt x="18560" y="7943"/>
                    <a:pt x="17430" y="7943"/>
                  </a:cubicBezTo>
                  <a:cubicBezTo>
                    <a:pt x="16316" y="7943"/>
                    <a:pt x="15583" y="7750"/>
                    <a:pt x="15093" y="7382"/>
                  </a:cubicBezTo>
                  <a:cubicBezTo>
                    <a:pt x="14625" y="7030"/>
                    <a:pt x="14469" y="6523"/>
                    <a:pt x="14469" y="5716"/>
                  </a:cubicBezTo>
                  <a:cubicBezTo>
                    <a:pt x="14469" y="5716"/>
                    <a:pt x="14469" y="5716"/>
                    <a:pt x="14469" y="162"/>
                  </a:cubicBezTo>
                  <a:cubicBezTo>
                    <a:pt x="14469" y="103"/>
                    <a:pt x="14493" y="67"/>
                    <a:pt x="14527" y="44"/>
                  </a:cubicBezTo>
                  <a:cubicBezTo>
                    <a:pt x="14568" y="16"/>
                    <a:pt x="14620" y="0"/>
                    <a:pt x="14706" y="0"/>
                  </a:cubicBezTo>
                  <a:close/>
                </a:path>
              </a:pathLst>
            </a:custGeom>
            <a:solidFill>
              <a:srgbClr val="990000"/>
            </a:solidFill>
            <a:ln w="12700" cap="flat">
              <a:noFill/>
              <a:miter lim="400000"/>
            </a:ln>
            <a:effectLst/>
          </p:spPr>
          <p:txBody>
            <a:bodyPr wrap="square" lIns="42120" tIns="42120" rIns="42120" bIns="42120" numCol="1" anchor="t">
              <a:noAutofit/>
            </a:bodyPr>
            <a:lstStyle/>
            <a:p>
              <a:pPr defTabSz="822960">
                <a:spcBef>
                  <a:spcPts val="800"/>
                </a:spcBef>
                <a:defRPr>
                  <a:solidFill>
                    <a:srgbClr val="000000"/>
                  </a:solidFill>
                  <a:latin typeface="Verdana"/>
                  <a:ea typeface="Verdana"/>
                  <a:cs typeface="Verdana"/>
                  <a:sym typeface="Verdana"/>
                </a:defRPr>
              </a:pPr>
            </a:p>
          </p:txBody>
        </p:sp>
        <p:pic>
          <p:nvPicPr>
            <p:cNvPr id="68" name="logoill.pdf" descr="logoill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50528" y="425499"/>
              <a:ext cx="152103" cy="1453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" name="mcstas-logo.pdf" descr="mcstas-logo.pdf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671943" cy="3948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" name="PSI-Logo_trans.png" descr="PSI-Logo_trans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50293" y="464006"/>
              <a:ext cx="189326" cy="693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" name="ku-logo.pdf" descr="ku-logo.pd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1296" y="417797"/>
              <a:ext cx="118853" cy="1614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" name="ESS_Logo_Frugal_Blue_cmyk.png" descr="ESS_Logo_Frugal_Blue_cmyk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198977" y="562325"/>
              <a:ext cx="258585" cy="139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74" name="Screenshot 2020-08-15 at 12.40.31.png" descr="Screenshot 2020-08-15 at 12.40.31.png"/>
          <p:cNvPicPr>
            <a:picLocks noChangeAspect="1"/>
          </p:cNvPicPr>
          <p:nvPr/>
        </p:nvPicPr>
        <p:blipFill>
          <a:blip r:embed="rId8">
            <a:extLst/>
          </a:blip>
          <a:srcRect l="0" t="0" r="1010" b="45168"/>
          <a:stretch>
            <a:fillRect/>
          </a:stretch>
        </p:blipFill>
        <p:spPr>
          <a:xfrm>
            <a:off x="3312043" y="5888819"/>
            <a:ext cx="1119969" cy="270129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UserProfile.Offices.Workarea_{{DocumentLanguage}}text"/>
          <p:cNvSpPr txBox="1"/>
          <p:nvPr/>
        </p:nvSpPr>
        <p:spPr>
          <a:xfrm>
            <a:off x="1214218" y="5966139"/>
            <a:ext cx="305736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defTabSz="822960">
              <a:defRPr b="1" sz="600">
                <a:solidFill>
                  <a:srgbClr val="FFFFFF"/>
                </a:solidFill>
              </a:defRPr>
            </a:lvl1pPr>
          </a:lstStyle>
          <a:p>
            <a:pPr/>
            <a:r>
              <a:t>Peter Willendrup, DTU Physics and ESS DMSC</a:t>
            </a:r>
          </a:p>
        </p:txBody>
      </p:sp>
      <p:pic>
        <p:nvPicPr>
          <p:cNvPr id="76" name="Unknown.png" descr="Unknown.png"/>
          <p:cNvPicPr>
            <a:picLocks noChangeAspect="1"/>
          </p:cNvPicPr>
          <p:nvPr/>
        </p:nvPicPr>
        <p:blipFill>
          <a:blip r:embed="rId9">
            <a:extLst/>
          </a:blip>
          <a:srcRect l="0" t="20495" r="0" b="20495"/>
          <a:stretch>
            <a:fillRect/>
          </a:stretch>
        </p:blipFill>
        <p:spPr>
          <a:xfrm>
            <a:off x="4424708" y="5894119"/>
            <a:ext cx="893245" cy="2489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11;p4"/>
          <p:cNvGrpSpPr/>
          <p:nvPr/>
        </p:nvGrpSpPr>
        <p:grpSpPr>
          <a:xfrm>
            <a:off x="-28086" y="-1"/>
            <a:ext cx="186974" cy="6172209"/>
            <a:chOff x="0" y="0"/>
            <a:chExt cx="186972" cy="6172207"/>
          </a:xfrm>
        </p:grpSpPr>
        <p:sp>
          <p:nvSpPr>
            <p:cNvPr id="2" name="Google Shape;12;p4"/>
            <p:cNvSpPr/>
            <p:nvPr/>
          </p:nvSpPr>
          <p:spPr>
            <a:xfrm>
              <a:off x="-1" y="4638907"/>
              <a:ext cx="186974" cy="1533301"/>
            </a:xfrm>
            <a:prstGeom prst="rect">
              <a:avLst/>
            </a:prstGeom>
            <a:solidFill>
              <a:srgbClr val="F156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" name="Google Shape;13;p4"/>
            <p:cNvSpPr/>
            <p:nvPr/>
          </p:nvSpPr>
          <p:spPr>
            <a:xfrm>
              <a:off x="-1" y="-1"/>
              <a:ext cx="186974" cy="5346301"/>
            </a:xfrm>
            <a:prstGeom prst="rect">
              <a:avLst/>
            </a:prstGeom>
            <a:solidFill>
              <a:srgbClr val="298E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5" name="Google Shape;14;p4" descr="Google Shape;14;p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539" y="5776357"/>
            <a:ext cx="899246" cy="23692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10394350" y="5833859"/>
            <a:ext cx="210469" cy="19738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" name="Title Text"/>
          <p:cNvSpPr txBox="1"/>
          <p:nvPr>
            <p:ph type="title"/>
          </p:nvPr>
        </p:nvSpPr>
        <p:spPr>
          <a:xfrm>
            <a:off x="419641" y="649795"/>
            <a:ext cx="9976201" cy="591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8" name="Body Level One…"/>
          <p:cNvSpPr txBox="1"/>
          <p:nvPr>
            <p:ph type="body" idx="1"/>
          </p:nvPr>
        </p:nvSpPr>
        <p:spPr>
          <a:xfrm>
            <a:off x="436740" y="2103035"/>
            <a:ext cx="9948600" cy="371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699" tIns="45699" rIns="45699" bIns="4569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grpSp>
        <p:nvGrpSpPr>
          <p:cNvPr id="11" name="Google Shape;19;p6"/>
          <p:cNvGrpSpPr/>
          <p:nvPr/>
        </p:nvGrpSpPr>
        <p:grpSpPr>
          <a:xfrm>
            <a:off x="-28086" y="-1"/>
            <a:ext cx="186974" cy="6172209"/>
            <a:chOff x="0" y="0"/>
            <a:chExt cx="186972" cy="6172207"/>
          </a:xfrm>
        </p:grpSpPr>
        <p:sp>
          <p:nvSpPr>
            <p:cNvPr id="9" name="Google Shape;20;p6"/>
            <p:cNvSpPr/>
            <p:nvPr/>
          </p:nvSpPr>
          <p:spPr>
            <a:xfrm>
              <a:off x="-1" y="4638907"/>
              <a:ext cx="186974" cy="1533301"/>
            </a:xfrm>
            <a:prstGeom prst="rect">
              <a:avLst/>
            </a:prstGeom>
            <a:solidFill>
              <a:srgbClr val="F156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" name="Google Shape;21;p6"/>
            <p:cNvSpPr/>
            <p:nvPr/>
          </p:nvSpPr>
          <p:spPr>
            <a:xfrm>
              <a:off x="-1" y="-1"/>
              <a:ext cx="186974" cy="5346301"/>
            </a:xfrm>
            <a:prstGeom prst="rect">
              <a:avLst/>
            </a:prstGeom>
            <a:solidFill>
              <a:srgbClr val="298E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</a:defRPr>
              </a:pPr>
            </a:p>
          </p:txBody>
        </p:sp>
      </p:grpSp>
      <p:pic>
        <p:nvPicPr>
          <p:cNvPr id="12" name="Google Shape;22;p6" descr="Google Shape;22;p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3374" y="5702244"/>
            <a:ext cx="1089675" cy="311801"/>
          </a:xfrm>
          <a:prstGeom prst="rect">
            <a:avLst/>
          </a:prstGeom>
          <a:ln w="12700">
            <a:miter lim="400000"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55600" algn="l" defTabSz="914400" rtl="0" latinLnBrk="0">
        <a:lnSpc>
          <a:spcPct val="90000"/>
        </a:lnSpc>
        <a:spcBef>
          <a:spcPts val="900"/>
        </a:spcBef>
        <a:spcAft>
          <a:spcPts val="0"/>
        </a:spcAft>
        <a:buClr>
          <a:srgbClr val="868686"/>
        </a:buClr>
        <a:buSzPts val="2000"/>
        <a:buFont typeface="Helvetica"/>
        <a:buChar char="▪"/>
        <a:tabLst/>
        <a:defRPr b="0" baseline="0" cap="none" i="0" spc="0" strike="noStrike" sz="2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914400" marR="0" indent="-355600" algn="l" defTabSz="914400" rtl="0" latinLnBrk="0">
        <a:lnSpc>
          <a:spcPct val="90000"/>
        </a:lnSpc>
        <a:spcBef>
          <a:spcPts val="900"/>
        </a:spcBef>
        <a:spcAft>
          <a:spcPts val="0"/>
        </a:spcAft>
        <a:buClr>
          <a:srgbClr val="868686"/>
        </a:buClr>
        <a:buSzPts val="2000"/>
        <a:buFont typeface="Helvetica"/>
        <a:buChar char="▪"/>
        <a:tabLst/>
        <a:defRPr b="0" baseline="0" cap="none" i="0" spc="0" strike="noStrike" sz="2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371600" marR="0" indent="-355600" algn="l" defTabSz="914400" rtl="0" latinLnBrk="0">
        <a:lnSpc>
          <a:spcPct val="90000"/>
        </a:lnSpc>
        <a:spcBef>
          <a:spcPts val="900"/>
        </a:spcBef>
        <a:spcAft>
          <a:spcPts val="0"/>
        </a:spcAft>
        <a:buClr>
          <a:srgbClr val="868686"/>
        </a:buClr>
        <a:buSzPts val="2000"/>
        <a:buFont typeface="Helvetica"/>
        <a:buChar char="▪"/>
        <a:tabLst/>
        <a:defRPr b="0" baseline="0" cap="none" i="0" spc="0" strike="noStrike" sz="2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866900" marR="0" indent="-381000" algn="l" defTabSz="914400" rtl="0" latinLnBrk="0">
        <a:lnSpc>
          <a:spcPct val="90000"/>
        </a:lnSpc>
        <a:spcBef>
          <a:spcPts val="900"/>
        </a:spcBef>
        <a:spcAft>
          <a:spcPts val="0"/>
        </a:spcAft>
        <a:buClr>
          <a:srgbClr val="868686"/>
        </a:buClr>
        <a:buSzPts val="2000"/>
        <a:buFont typeface="Helvetica"/>
        <a:buChar char="▪"/>
        <a:tabLst/>
        <a:defRPr b="0" baseline="0" cap="none" i="0" spc="0" strike="noStrike" sz="2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286000" marR="0" indent="-355600" algn="l" defTabSz="914400" rtl="0" latinLnBrk="0">
        <a:lnSpc>
          <a:spcPct val="90000"/>
        </a:lnSpc>
        <a:spcBef>
          <a:spcPts val="900"/>
        </a:spcBef>
        <a:spcAft>
          <a:spcPts val="0"/>
        </a:spcAft>
        <a:buClr>
          <a:srgbClr val="868686"/>
        </a:buClr>
        <a:buSzPts val="2000"/>
        <a:buFont typeface="Helvetica"/>
        <a:buChar char="▪"/>
        <a:tabLst/>
        <a:defRPr b="0" baseline="0" cap="none" i="0" spc="0" strike="noStrike" sz="2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743200" marR="0" indent="-342900" algn="l" defTabSz="914400" rtl="0" latinLnBrk="0">
        <a:lnSpc>
          <a:spcPct val="90000"/>
        </a:lnSpc>
        <a:spcBef>
          <a:spcPts val="900"/>
        </a:spcBef>
        <a:spcAft>
          <a:spcPts val="0"/>
        </a:spcAft>
        <a:buClr>
          <a:srgbClr val="868686"/>
        </a:buClr>
        <a:buSzPts val="2000"/>
        <a:buFont typeface="Helvetica"/>
        <a:buChar char="»"/>
        <a:tabLst/>
        <a:defRPr b="0" baseline="0" cap="none" i="0" spc="0" strike="noStrike" sz="2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200400" marR="0" indent="-342900" algn="l" defTabSz="914400" rtl="0" latinLnBrk="0">
        <a:lnSpc>
          <a:spcPct val="90000"/>
        </a:lnSpc>
        <a:spcBef>
          <a:spcPts val="900"/>
        </a:spcBef>
        <a:spcAft>
          <a:spcPts val="0"/>
        </a:spcAft>
        <a:buClr>
          <a:srgbClr val="868686"/>
        </a:buClr>
        <a:buSzPts val="2000"/>
        <a:buFont typeface="Helvetica"/>
        <a:buChar char="»"/>
        <a:tabLst/>
        <a:defRPr b="0" baseline="0" cap="none" i="0" spc="0" strike="noStrike" sz="2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657600" marR="0" indent="-342900" algn="l" defTabSz="914400" rtl="0" latinLnBrk="0">
        <a:lnSpc>
          <a:spcPct val="90000"/>
        </a:lnSpc>
        <a:spcBef>
          <a:spcPts val="900"/>
        </a:spcBef>
        <a:spcAft>
          <a:spcPts val="0"/>
        </a:spcAft>
        <a:buClr>
          <a:srgbClr val="868686"/>
        </a:buClr>
        <a:buSzPts val="2000"/>
        <a:buFont typeface="Helvetica"/>
        <a:buChar char="»"/>
        <a:tabLst/>
        <a:defRPr b="0" baseline="0" cap="none" i="0" spc="0" strike="noStrike" sz="2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4114800" marR="0" indent="-342900" algn="l" defTabSz="914400" rtl="0" latinLnBrk="0">
        <a:lnSpc>
          <a:spcPct val="90000"/>
        </a:lnSpc>
        <a:spcBef>
          <a:spcPts val="900"/>
        </a:spcBef>
        <a:spcAft>
          <a:spcPts val="0"/>
        </a:spcAft>
        <a:buClr>
          <a:srgbClr val="868686"/>
        </a:buClr>
        <a:buSzPts val="2000"/>
        <a:buFont typeface="Helvetica"/>
        <a:buChar char="»"/>
        <a:tabLst/>
        <a:defRPr b="0" baseline="0" cap="none" i="0" spc="0" strike="noStrike" sz="20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.tif"/><Relationship Id="rId4" Type="http://schemas.openxmlformats.org/officeDocument/2006/relationships/image" Target="../media/image11.png"/><Relationship Id="rId5" Type="http://schemas.openxmlformats.org/officeDocument/2006/relationships/image" Target="../media/image2.tif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10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15;p4"/>
          <p:cNvSpPr txBox="1"/>
          <p:nvPr>
            <p:ph type="sldNum" sz="quarter" idx="2"/>
          </p:nvPr>
        </p:nvSpPr>
        <p:spPr>
          <a:xfrm>
            <a:off x="10588350" y="5869051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 sz="80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4137" y="329959"/>
            <a:ext cx="3594101" cy="1117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0" name="Group 1"/>
          <p:cNvGrpSpPr/>
          <p:nvPr/>
        </p:nvGrpSpPr>
        <p:grpSpPr>
          <a:xfrm>
            <a:off x="1188276" y="1507581"/>
            <a:ext cx="8614100" cy="1837776"/>
            <a:chOff x="0" y="0"/>
            <a:chExt cx="8614098" cy="1837774"/>
          </a:xfrm>
        </p:grpSpPr>
        <p:pic>
          <p:nvPicPr>
            <p:cNvPr id="8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52209" y="74508"/>
              <a:ext cx="987057" cy="1320189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</p:pic>
        <p:pic>
          <p:nvPicPr>
            <p:cNvPr id="88" name="unknown.png" descr="unknown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12901" t="0" r="14374" b="7194"/>
            <a:stretch>
              <a:fillRect/>
            </a:stretch>
          </p:blipFill>
          <p:spPr>
            <a:xfrm>
              <a:off x="2044334" y="74507"/>
              <a:ext cx="1055840" cy="13474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</p:spPr>
        </p:pic>
        <p:pic>
          <p:nvPicPr>
            <p:cNvPr id="89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742072" y="34081"/>
              <a:ext cx="1055839" cy="13807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0" name="Picture 9" descr="Picture 9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034516" y="38636"/>
              <a:ext cx="990601" cy="13716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" name="Picture 10" descr="Picture 10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432339" y="0"/>
              <a:ext cx="905736" cy="14219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2" name="Picture 11" descr="Picture 11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405237" y="106538"/>
              <a:ext cx="1124296" cy="13213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93" name="TextBox 12"/>
            <p:cNvSpPr txBox="1"/>
            <p:nvPr/>
          </p:nvSpPr>
          <p:spPr>
            <a:xfrm>
              <a:off x="757267" y="1471018"/>
              <a:ext cx="1134342" cy="3666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000">
                  <a:solidFill>
                    <a:srgbClr val="000000"/>
                  </a:solidFill>
                </a:defRPr>
              </a:pPr>
              <a:r>
                <a:t>Peter Willendrup</a:t>
              </a:r>
              <a:br/>
              <a:r>
                <a:t>DTU / ESS DMSC</a:t>
              </a:r>
            </a:p>
          </p:txBody>
        </p:sp>
        <p:sp>
          <p:nvSpPr>
            <p:cNvPr id="94" name="TextBox 13"/>
            <p:cNvSpPr txBox="1"/>
            <p:nvPr/>
          </p:nvSpPr>
          <p:spPr>
            <a:xfrm>
              <a:off x="2090054" y="1471088"/>
              <a:ext cx="986506" cy="366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000">
                  <a:solidFill>
                    <a:srgbClr val="000000"/>
                  </a:solidFill>
                </a:defRPr>
              </a:pPr>
              <a:r>
                <a:t>Mads Bertelsen</a:t>
              </a:r>
              <a:br/>
              <a:r>
                <a:t>ESS DMSC</a:t>
              </a:r>
            </a:p>
          </p:txBody>
        </p:sp>
        <p:sp>
          <p:nvSpPr>
            <p:cNvPr id="95" name="TextBox 14"/>
            <p:cNvSpPr txBox="1"/>
            <p:nvPr/>
          </p:nvSpPr>
          <p:spPr>
            <a:xfrm>
              <a:off x="3433004" y="1471018"/>
              <a:ext cx="1099305" cy="3666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000">
                  <a:solidFill>
                    <a:srgbClr val="000000"/>
                  </a:solidFill>
                </a:defRPr>
              </a:pPr>
              <a:r>
                <a:t>Gregory S Tucker</a:t>
              </a:r>
              <a:br/>
              <a:r>
                <a:t>ESS DMSC</a:t>
              </a:r>
            </a:p>
          </p:txBody>
        </p:sp>
        <p:sp>
          <p:nvSpPr>
            <p:cNvPr id="96" name="TextBox 15"/>
            <p:cNvSpPr txBox="1"/>
            <p:nvPr/>
          </p:nvSpPr>
          <p:spPr>
            <a:xfrm>
              <a:off x="4700594" y="1471018"/>
              <a:ext cx="1268907" cy="3666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000">
                  <a:solidFill>
                    <a:srgbClr val="000000"/>
                  </a:solidFill>
                </a:defRPr>
              </a:pPr>
              <a:r>
                <a:t>Emmanuel Farhi</a:t>
              </a:r>
              <a:br/>
              <a:r>
                <a:t>Synchrotron SOLEIL</a:t>
              </a:r>
            </a:p>
          </p:txBody>
        </p:sp>
        <p:sp>
          <p:nvSpPr>
            <p:cNvPr id="97" name="TextBox 16"/>
            <p:cNvSpPr txBox="1"/>
            <p:nvPr/>
          </p:nvSpPr>
          <p:spPr>
            <a:xfrm>
              <a:off x="6005462" y="1468137"/>
              <a:ext cx="1353863" cy="3666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000">
                  <a:solidFill>
                    <a:srgbClr val="000000"/>
                  </a:solidFill>
                </a:defRPr>
              </a:pPr>
              <a:r>
                <a:t>Tobias Weber</a:t>
              </a:r>
              <a:br/>
              <a:r>
                <a:t>Institut Laue-Langevin</a:t>
              </a:r>
            </a:p>
          </p:txBody>
        </p:sp>
        <p:sp>
          <p:nvSpPr>
            <p:cNvPr id="98" name="TextBox 17"/>
            <p:cNvSpPr txBox="1"/>
            <p:nvPr/>
          </p:nvSpPr>
          <p:spPr>
            <a:xfrm>
              <a:off x="7338495" y="1456504"/>
              <a:ext cx="1275604" cy="3666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000">
                  <a:solidFill>
                    <a:srgbClr val="000000"/>
                  </a:solidFill>
                </a:defRPr>
              </a:pPr>
              <a:r>
                <a:t>José Robledo</a:t>
              </a:r>
              <a:br/>
              <a:r>
                <a:t>FZ Jülich / IAS / JSC</a:t>
              </a:r>
            </a:p>
          </p:txBody>
        </p:sp>
        <p:sp>
          <p:nvSpPr>
            <p:cNvPr id="99" name="TextBox 18"/>
            <p:cNvSpPr txBox="1"/>
            <p:nvPr/>
          </p:nvSpPr>
          <p:spPr>
            <a:xfrm>
              <a:off x="0" y="710953"/>
              <a:ext cx="538917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Team</a:t>
              </a:r>
            </a:p>
          </p:txBody>
        </p:sp>
      </p:grpSp>
      <p:sp>
        <p:nvSpPr>
          <p:cNvPr id="101" name="TextBox 23"/>
          <p:cNvSpPr txBox="1"/>
          <p:nvPr/>
        </p:nvSpPr>
        <p:spPr>
          <a:xfrm>
            <a:off x="5141821" y="369865"/>
            <a:ext cx="3835561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Project website, neutrons</a:t>
            </a:r>
          </a:p>
        </p:txBody>
      </p:sp>
      <p:sp>
        <p:nvSpPr>
          <p:cNvPr id="102" name="TextBox 24"/>
          <p:cNvSpPr txBox="1"/>
          <p:nvPr/>
        </p:nvSpPr>
        <p:spPr>
          <a:xfrm>
            <a:off x="5141821" y="615911"/>
            <a:ext cx="4030210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Project website, X-rays</a:t>
            </a:r>
          </a:p>
        </p:txBody>
      </p:sp>
      <p:sp>
        <p:nvSpPr>
          <p:cNvPr id="103" name="TextBox 25"/>
          <p:cNvSpPr txBox="1"/>
          <p:nvPr/>
        </p:nvSpPr>
        <p:spPr>
          <a:xfrm>
            <a:off x="7472085" y="823304"/>
            <a:ext cx="3288405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https://github.com/mccode-dev/McCode</a:t>
            </a:r>
          </a:p>
        </p:txBody>
      </p:sp>
      <p:grpSp>
        <p:nvGrpSpPr>
          <p:cNvPr id="109" name="Group 3"/>
          <p:cNvGrpSpPr/>
          <p:nvPr/>
        </p:nvGrpSpPr>
        <p:grpSpPr>
          <a:xfrm>
            <a:off x="2852186" y="3740810"/>
            <a:ext cx="4501564" cy="1802075"/>
            <a:chOff x="0" y="0"/>
            <a:chExt cx="4501563" cy="1802073"/>
          </a:xfrm>
        </p:grpSpPr>
        <p:sp>
          <p:nvSpPr>
            <p:cNvPr id="104" name="TextBox 19"/>
            <p:cNvSpPr txBox="1"/>
            <p:nvPr/>
          </p:nvSpPr>
          <p:spPr>
            <a:xfrm>
              <a:off x="0" y="384730"/>
              <a:ext cx="1230583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>
                  <a:solidFill>
                    <a:srgbClr val="000000"/>
                  </a:solidFill>
                </a:defRPr>
              </a:lvl1pPr>
            </a:lstStyle>
            <a:p>
              <a:pPr/>
              <a:r>
                <a:t>Team Mentors</a:t>
              </a:r>
            </a:p>
          </p:txBody>
        </p:sp>
        <p:sp>
          <p:nvSpPr>
            <p:cNvPr id="105" name="TextBox 20"/>
            <p:cNvSpPr txBox="1"/>
            <p:nvPr/>
          </p:nvSpPr>
          <p:spPr>
            <a:xfrm>
              <a:off x="1410158" y="1409988"/>
              <a:ext cx="1275605" cy="392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100">
                  <a:solidFill>
                    <a:srgbClr val="272727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t>Jan-Oliver Mirus</a:t>
              </a:r>
              <a:br/>
              <a:r>
                <a: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rPr>
                <a:t>FZ Jülich / IAS / JSC</a:t>
              </a:r>
            </a:p>
          </p:txBody>
        </p:sp>
        <p:sp>
          <p:nvSpPr>
            <p:cNvPr id="106" name="TextBox 21"/>
            <p:cNvSpPr txBox="1"/>
            <p:nvPr/>
          </p:nvSpPr>
          <p:spPr>
            <a:xfrm>
              <a:off x="3225960" y="1409988"/>
              <a:ext cx="1275604" cy="3920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>
                <a:defRPr sz="1100">
                  <a:solidFill>
                    <a:srgbClr val="272727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r>
                <a:t>Ilya Zhukov</a:t>
              </a:r>
              <a:br/>
              <a:r>
                <a:rPr sz="1000">
                  <a:solidFill>
                    <a:srgbClr val="000000"/>
                  </a:solidFill>
                  <a:latin typeface="+mj-lt"/>
                  <a:ea typeface="+mj-ea"/>
                  <a:cs typeface="+mj-cs"/>
                  <a:sym typeface="Arial"/>
                </a:rPr>
                <a:t>FZ Jülich / IAS / JSC</a:t>
              </a:r>
            </a:p>
          </p:txBody>
        </p:sp>
        <p:pic>
          <p:nvPicPr>
            <p:cNvPr id="107" name="Picture 22" descr="Picture 22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387006" y="0"/>
              <a:ext cx="948292" cy="13434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" name="Picture 2" descr="Picture 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1466845" y="115462"/>
              <a:ext cx="1154091" cy="11540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0" name="https://mcstas.org"/>
          <p:cNvSpPr txBox="1"/>
          <p:nvPr/>
        </p:nvSpPr>
        <p:spPr>
          <a:xfrm>
            <a:off x="7466296" y="369865"/>
            <a:ext cx="1507267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https://mcstas.org</a:t>
            </a:r>
          </a:p>
        </p:txBody>
      </p:sp>
      <p:sp>
        <p:nvSpPr>
          <p:cNvPr id="111" name="https://mcxtrace.org"/>
          <p:cNvSpPr txBox="1"/>
          <p:nvPr/>
        </p:nvSpPr>
        <p:spPr>
          <a:xfrm>
            <a:off x="7463449" y="580921"/>
            <a:ext cx="166536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https://mcxtrace.org</a:t>
            </a:r>
          </a:p>
        </p:txBody>
      </p:sp>
      <p:sp>
        <p:nvSpPr>
          <p:cNvPr id="112" name="TextBox 24"/>
          <p:cNvSpPr txBox="1"/>
          <p:nvPr/>
        </p:nvSpPr>
        <p:spPr>
          <a:xfrm>
            <a:off x="5154521" y="844512"/>
            <a:ext cx="4030210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r>
              <a:t>Main code repo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.png" descr="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19619" y="4689421"/>
            <a:ext cx="1829903" cy="929639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Google Shape;15;p4"/>
          <p:cNvSpPr txBox="1"/>
          <p:nvPr>
            <p:ph type="sldNum" sz="quarter" idx="2"/>
          </p:nvPr>
        </p:nvSpPr>
        <p:spPr>
          <a:xfrm>
            <a:off x="10588350" y="5869051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 sz="80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16" name="Google Shape;47;p9"/>
          <p:cNvSpPr txBox="1"/>
          <p:nvPr>
            <p:ph type="title"/>
          </p:nvPr>
        </p:nvSpPr>
        <p:spPr>
          <a:xfrm>
            <a:off x="488080" y="1045748"/>
            <a:ext cx="5386489" cy="59100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pPr/>
            <a:r>
              <a:t>(neutrons since 1998)   and   (X-rays since 2009)</a:t>
            </a:r>
          </a:p>
        </p:txBody>
      </p:sp>
      <p:sp>
        <p:nvSpPr>
          <p:cNvPr id="117" name="Google Shape;48;p9"/>
          <p:cNvSpPr txBox="1"/>
          <p:nvPr>
            <p:ph type="body" idx="1"/>
          </p:nvPr>
        </p:nvSpPr>
        <p:spPr>
          <a:xfrm>
            <a:off x="447240" y="1716745"/>
            <a:ext cx="9948602" cy="2785816"/>
          </a:xfrm>
          <a:prstGeom prst="rect">
            <a:avLst/>
          </a:prstGeom>
        </p:spPr>
        <p:txBody>
          <a:bodyPr/>
          <a:lstStyle/>
          <a:p>
            <a:pPr marL="0" indent="97535" defTabSz="877823">
              <a:spcBef>
                <a:spcPts val="800"/>
              </a:spcBef>
              <a:buSzTx/>
              <a:buNone/>
              <a:defRPr sz="1919"/>
            </a:pPr>
            <a:r>
              <a:t>Tell us about your application:</a:t>
            </a:r>
          </a:p>
          <a:p>
            <a:pPr marL="438911" indent="-341375" defTabSz="877823">
              <a:spcBef>
                <a:spcPts val="800"/>
              </a:spcBef>
              <a:buSzPts val="1900"/>
              <a:defRPr sz="1919"/>
            </a:pPr>
            <a:r>
              <a:t>Algorithmic motif: </a:t>
            </a:r>
            <a:r>
              <a:rPr b="1"/>
              <a:t>Monte Carlo ray-tracing</a:t>
            </a:r>
            <a:r>
              <a:t> </a:t>
            </a:r>
          </a:p>
          <a:p>
            <a:pPr marL="438911" indent="-341375" defTabSz="877823">
              <a:spcBef>
                <a:spcPts val="800"/>
              </a:spcBef>
              <a:buSzPts val="1900"/>
              <a:defRPr sz="1919"/>
            </a:pPr>
            <a:r>
              <a:t>Language is (lex/yacc) </a:t>
            </a:r>
            <a:r>
              <a:rPr b="1"/>
              <a:t>DSL</a:t>
            </a:r>
            <a:r>
              <a:t>             ISO C</a:t>
            </a:r>
          </a:p>
          <a:p>
            <a:pPr marL="438911" indent="-341375" defTabSz="877823">
              <a:spcBef>
                <a:spcPts val="800"/>
              </a:spcBef>
              <a:buSzPts val="1900"/>
              <a:defRPr sz="1919"/>
            </a:pPr>
            <a:r>
              <a:t>Libraries – mostly ‘internal’ but some GSL, Xraylib, MCPL, NCrystal, NeXus (HDF5)</a:t>
            </a:r>
          </a:p>
          <a:p>
            <a:pPr marL="438911" indent="-341375" defTabSz="877823">
              <a:spcBef>
                <a:spcPts val="800"/>
              </a:spcBef>
              <a:buSzPts val="1900"/>
              <a:defRPr sz="1919"/>
            </a:pPr>
            <a:r>
              <a:t>GPU port via </a:t>
            </a:r>
            <a:r>
              <a:rPr b="1"/>
              <a:t>OpenACC</a:t>
            </a:r>
            <a:r>
              <a:t>, ~ 95% functional via:</a:t>
            </a:r>
          </a:p>
          <a:p>
            <a:pPr lvl="1" marL="877823" indent="-341375" defTabSz="877823">
              <a:spcBef>
                <a:spcPts val="800"/>
              </a:spcBef>
              <a:buSzPts val="1900"/>
              <a:defRPr sz="1919"/>
            </a:pPr>
            <a:r>
              <a:rPr b="1"/>
              <a:t>Dresden</a:t>
            </a:r>
            <a:r>
              <a:t> Hackathon 2017, </a:t>
            </a:r>
            <a:r>
              <a:rPr b="1"/>
              <a:t>Espoo</a:t>
            </a:r>
            <a:r>
              <a:t> Hackathon 2019, own efforts.</a:t>
            </a:r>
          </a:p>
          <a:p>
            <a:pPr marL="438911" indent="-341375" defTabSz="877823">
              <a:spcBef>
                <a:spcPts val="800"/>
              </a:spcBef>
              <a:buSzPts val="1900"/>
              <a:defRPr sz="1919"/>
            </a:pPr>
            <a:r>
              <a:rPr b="1"/>
              <a:t>Focus this hackathon</a:t>
            </a:r>
            <a:r>
              <a:t>: </a:t>
            </a:r>
            <a:br/>
            <a:r>
              <a:t>Compute performance tuning, finding bottlenecks</a:t>
            </a:r>
          </a:p>
        </p:txBody>
      </p:sp>
      <p:grpSp>
        <p:nvGrpSpPr>
          <p:cNvPr id="120" name="Group 7"/>
          <p:cNvGrpSpPr/>
          <p:nvPr/>
        </p:nvGrpSpPr>
        <p:grpSpPr>
          <a:xfrm>
            <a:off x="4037938" y="2482850"/>
            <a:ext cx="616687" cy="220663"/>
            <a:chOff x="0" y="0"/>
            <a:chExt cx="616686" cy="220662"/>
          </a:xfrm>
        </p:grpSpPr>
        <p:sp>
          <p:nvSpPr>
            <p:cNvPr id="118" name="Right Arrow 8"/>
            <p:cNvSpPr/>
            <p:nvPr/>
          </p:nvSpPr>
          <p:spPr>
            <a:xfrm flipH="1" rot="10800000">
              <a:off x="0" y="5219"/>
              <a:ext cx="616687" cy="21544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cap="flat">
              <a:solidFill>
                <a:srgbClr val="020E22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9" name="TextBox 9"/>
            <p:cNvSpPr txBox="1"/>
            <p:nvPr/>
          </p:nvSpPr>
          <p:spPr>
            <a:xfrm>
              <a:off x="56350" y="0"/>
              <a:ext cx="380961" cy="2024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cogen</a:t>
              </a:r>
            </a:p>
          </p:txBody>
        </p:sp>
      </p:grpSp>
      <p:pic>
        <p:nvPicPr>
          <p:cNvPr id="121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75240" y="5548312"/>
            <a:ext cx="1833762" cy="570216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TextBox 2"/>
          <p:cNvSpPr txBox="1"/>
          <p:nvPr/>
        </p:nvSpPr>
        <p:spPr>
          <a:xfrm>
            <a:off x="6043029" y="1657976"/>
            <a:ext cx="5200913" cy="885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101600">
              <a:lnSpc>
                <a:spcPct val="90000"/>
              </a:lnSpc>
              <a:spcBef>
                <a:spcPts val="900"/>
              </a:spcBef>
              <a:defRPr sz="1500">
                <a:solidFill>
                  <a:srgbClr val="000000"/>
                </a:solidFill>
              </a:defRPr>
            </a:pPr>
            <a:r>
              <a:t>‘Particle beams to probe condensed matter’, design ‘scattering instrumentation’ at user facilities. </a:t>
            </a:r>
            <a:br/>
            <a:r>
              <a:t>N: research reactors, spallation sources, </a:t>
            </a:r>
            <a:br/>
            <a:r>
              <a:t>X: labs, synchrotrons, FELs, space telescopes</a:t>
            </a:r>
          </a:p>
        </p:txBody>
      </p:sp>
      <p:pic>
        <p:nvPicPr>
          <p:cNvPr id="123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34789" y="-32857"/>
            <a:ext cx="2153746" cy="15595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Picture 4" descr="Pictur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17044" y="166609"/>
            <a:ext cx="2234813" cy="13756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865" y="188124"/>
            <a:ext cx="3594101" cy="111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17.png" descr="image1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-968187" y="4298346"/>
            <a:ext cx="4055563" cy="1464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18.png" descr="image1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84211" y="4706510"/>
            <a:ext cx="1488412" cy="9295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Screenshot 2025-03-28 at 13.52.53.png" descr="Screenshot 2025-03-28 at 13.52.5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150949" y="4681151"/>
            <a:ext cx="1749797" cy="10376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Screenshot 2024-09-21 at 08.49.41.png" descr="Screenshot 2024-09-21 at 08.49.41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558246" y="3938164"/>
            <a:ext cx="2604571" cy="20004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asted-movie.png" descr="pasted-movi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08552" y="2991266"/>
            <a:ext cx="4711583" cy="2650266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Google Shape;15;p4"/>
          <p:cNvSpPr txBox="1"/>
          <p:nvPr>
            <p:ph type="sldNum" sz="quarter" idx="2"/>
          </p:nvPr>
        </p:nvSpPr>
        <p:spPr>
          <a:xfrm>
            <a:off x="10588350" y="5869051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algn="r">
              <a:defRPr sz="800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33" name="Google Shape;53;p11"/>
          <p:cNvSpPr txBox="1"/>
          <p:nvPr>
            <p:ph type="title"/>
          </p:nvPr>
        </p:nvSpPr>
        <p:spPr>
          <a:xfrm>
            <a:off x="419640" y="649795"/>
            <a:ext cx="9976202" cy="591002"/>
          </a:xfrm>
          <a:prstGeom prst="rect">
            <a:avLst/>
          </a:prstGeom>
        </p:spPr>
        <p:txBody>
          <a:bodyPr/>
          <a:lstStyle>
            <a:lvl1pPr defTabSz="905255">
              <a:defRPr sz="3564"/>
            </a:lvl1pPr>
          </a:lstStyle>
          <a:p>
            <a:pPr/>
            <a:r>
              <a:t>Goals</a:t>
            </a:r>
          </a:p>
        </p:txBody>
      </p:sp>
      <p:sp>
        <p:nvSpPr>
          <p:cNvPr id="134" name="Google Shape;54;p11"/>
          <p:cNvSpPr txBox="1"/>
          <p:nvPr>
            <p:ph type="body" idx="1"/>
          </p:nvPr>
        </p:nvSpPr>
        <p:spPr>
          <a:xfrm>
            <a:off x="436739" y="1455334"/>
            <a:ext cx="9948602" cy="3718802"/>
          </a:xfrm>
          <a:prstGeom prst="rect">
            <a:avLst/>
          </a:prstGeom>
        </p:spPr>
        <p:txBody>
          <a:bodyPr/>
          <a:lstStyle/>
          <a:p>
            <a:pPr/>
            <a:r>
              <a:t>Learn to practically use, (master?) the Nvidia </a:t>
            </a:r>
            <a:r>
              <a:rPr b="1"/>
              <a:t>profilers</a:t>
            </a:r>
            <a:r>
              <a:t>/performance tools</a:t>
            </a:r>
          </a:p>
          <a:p>
            <a:pPr/>
            <a:r>
              <a:t>Get a better understanding of the </a:t>
            </a:r>
            <a:r>
              <a:rPr b="1"/>
              <a:t>limitations</a:t>
            </a:r>
            <a:r>
              <a:t> of the current implementation</a:t>
            </a:r>
          </a:p>
          <a:p>
            <a:pPr/>
            <a:r>
              <a:t>Try to identify obvious </a:t>
            </a:r>
            <a:r>
              <a:rPr b="1"/>
              <a:t>bottlenecks</a:t>
            </a:r>
          </a:p>
          <a:p>
            <a:pPr/>
            <a:r>
              <a:t>Get </a:t>
            </a:r>
            <a:r>
              <a:rPr b="1"/>
              <a:t>ideas</a:t>
            </a:r>
            <a:r>
              <a:t>!</a:t>
            </a:r>
          </a:p>
          <a:p>
            <a:pPr/>
            <a:r>
              <a:rPr b="1"/>
              <a:t>Hack</a:t>
            </a:r>
            <a:r>
              <a:t>!</a:t>
            </a:r>
          </a:p>
          <a:p>
            <a:pPr/>
            <a:r>
              <a:rPr b="1"/>
              <a:t>Optimize</a:t>
            </a:r>
            <a:r>
              <a:t>!</a:t>
            </a:r>
          </a:p>
          <a:p>
            <a:pPr/>
            <a:r>
              <a:t>Run simulations!</a:t>
            </a:r>
          </a:p>
          <a:p>
            <a:pPr/>
            <a:r>
              <a:t>Have </a:t>
            </a:r>
            <a:r>
              <a:rPr b="1"/>
              <a:t>fun</a:t>
            </a:r>
            <a:r>
              <a:t>! :-) </a:t>
            </a:r>
          </a:p>
        </p:txBody>
      </p:sp>
      <p:pic>
        <p:nvPicPr>
          <p:cNvPr id="13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75240" y="5548312"/>
            <a:ext cx="1833762" cy="570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Picture 8" descr="Picture 8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98500" y="364822"/>
            <a:ext cx="1856084" cy="955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Picture 9" descr="Picture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33150" y="362218"/>
            <a:ext cx="1856084" cy="95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Screenshot 2019-11-18 at 10.37.08.png" descr="Screenshot 2019-11-18 at 10.37.08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77802" y="2792169"/>
            <a:ext cx="3470697" cy="31246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itle &amp; Bullet">
  <a:themeElements>
    <a:clrScheme name="Title &amp; Bullet">
      <a:dk1>
        <a:srgbClr val="FFFFFF"/>
      </a:dk1>
      <a:lt1>
        <a:srgbClr val="B3B3B3"/>
      </a:lt1>
      <a:dk2>
        <a:srgbClr val="A7A7A7"/>
      </a:dk2>
      <a:lt2>
        <a:srgbClr val="535353"/>
      </a:lt2>
      <a:accent1>
        <a:srgbClr val="042251"/>
      </a:accent1>
      <a:accent2>
        <a:srgbClr val="0C4E9B"/>
      </a:accent2>
      <a:accent3>
        <a:srgbClr val="0080A7"/>
      </a:accent3>
      <a:accent4>
        <a:srgbClr val="FF5400"/>
      </a:accent4>
      <a:accent5>
        <a:srgbClr val="C2000B"/>
      </a:accent5>
      <a:accent6>
        <a:srgbClr val="F0047F"/>
      </a:accent6>
      <a:hlink>
        <a:srgbClr val="0000FF"/>
      </a:hlink>
      <a:folHlink>
        <a:srgbClr val="FF00FF"/>
      </a:folHlink>
    </a:clrScheme>
    <a:fontScheme name="Title &amp; Bulle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itle &amp; Bull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B3B3B3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B3B3B3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itle &amp; Bullet">
  <a:themeElements>
    <a:clrScheme name="Title &amp; Bulle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42251"/>
      </a:accent1>
      <a:accent2>
        <a:srgbClr val="0C4E9B"/>
      </a:accent2>
      <a:accent3>
        <a:srgbClr val="0080A7"/>
      </a:accent3>
      <a:accent4>
        <a:srgbClr val="FF5400"/>
      </a:accent4>
      <a:accent5>
        <a:srgbClr val="C2000B"/>
      </a:accent5>
      <a:accent6>
        <a:srgbClr val="F0047F"/>
      </a:accent6>
      <a:hlink>
        <a:srgbClr val="0000FF"/>
      </a:hlink>
      <a:folHlink>
        <a:srgbClr val="FF00FF"/>
      </a:folHlink>
    </a:clrScheme>
    <a:fontScheme name="Title &amp; Bulle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itle &amp; Bulle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B3B3B3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B3B3B3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